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137F84-4014-403B-B275-DACF3B30FF9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A46D765-1919-4482-9E49-0F4A1AA38423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Lijkt het je wat? Waarom wel/niet (leeftijd kinderen, omgeving, taken, ….)</a:t>
          </a:r>
          <a:endParaRPr lang="en-US"/>
        </a:p>
      </dgm:t>
    </dgm:pt>
    <dgm:pt modelId="{23EFFF97-50E9-4F8A-BDA0-87E7AED67C19}" type="parTrans" cxnId="{C5141228-F883-4B81-9669-EB624783C5D4}">
      <dgm:prSet/>
      <dgm:spPr/>
      <dgm:t>
        <a:bodyPr/>
        <a:lstStyle/>
        <a:p>
          <a:endParaRPr lang="en-US"/>
        </a:p>
      </dgm:t>
    </dgm:pt>
    <dgm:pt modelId="{DB7D3DD2-F51A-4FA8-B4A5-97D06B07B269}" type="sibTrans" cxnId="{C5141228-F883-4B81-9669-EB624783C5D4}">
      <dgm:prSet/>
      <dgm:spPr/>
      <dgm:t>
        <a:bodyPr/>
        <a:lstStyle/>
        <a:p>
          <a:endParaRPr lang="en-US"/>
        </a:p>
      </dgm:t>
    </dgm:pt>
    <dgm:pt modelId="{41937FF4-FD6C-42CF-9E3D-80F77B82D7C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Kan je daar werken met je opleiding?</a:t>
          </a:r>
          <a:endParaRPr lang="en-US"/>
        </a:p>
      </dgm:t>
    </dgm:pt>
    <dgm:pt modelId="{FD386E15-D5FD-4D8D-B95B-E4CE03C2457F}" type="parTrans" cxnId="{763F0610-9755-453D-A2BD-CC4B1266A271}">
      <dgm:prSet/>
      <dgm:spPr/>
      <dgm:t>
        <a:bodyPr/>
        <a:lstStyle/>
        <a:p>
          <a:endParaRPr lang="en-US"/>
        </a:p>
      </dgm:t>
    </dgm:pt>
    <dgm:pt modelId="{AC02F13E-3F80-495F-BC17-3731B65EBEFB}" type="sibTrans" cxnId="{763F0610-9755-453D-A2BD-CC4B1266A271}">
      <dgm:prSet/>
      <dgm:spPr/>
      <dgm:t>
        <a:bodyPr/>
        <a:lstStyle/>
        <a:p>
          <a:endParaRPr lang="en-US"/>
        </a:p>
      </dgm:t>
    </dgm:pt>
    <dgm:pt modelId="{AAF1EC71-783E-424F-A277-D10B7738FBA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Stel: je wilt hier stage lopen, hoe pak je dat aan? (stagemarkt.nl)</a:t>
          </a:r>
          <a:endParaRPr lang="en-US" dirty="0"/>
        </a:p>
      </dgm:t>
    </dgm:pt>
    <dgm:pt modelId="{922AEA9B-D8FB-4A9C-A096-2978A6B9EAC3}" type="parTrans" cxnId="{8C4DF799-8933-48A1-852D-E1AAD0945CED}">
      <dgm:prSet/>
      <dgm:spPr/>
      <dgm:t>
        <a:bodyPr/>
        <a:lstStyle/>
        <a:p>
          <a:endParaRPr lang="en-US"/>
        </a:p>
      </dgm:t>
    </dgm:pt>
    <dgm:pt modelId="{74099D33-816C-4C24-ADD5-892AC5A8757A}" type="sibTrans" cxnId="{8C4DF799-8933-48A1-852D-E1AAD0945CED}">
      <dgm:prSet/>
      <dgm:spPr/>
      <dgm:t>
        <a:bodyPr/>
        <a:lstStyle/>
        <a:p>
          <a:endParaRPr lang="en-US"/>
        </a:p>
      </dgm:t>
    </dgm:pt>
    <dgm:pt modelId="{52B0FEE2-7181-4F5F-99C8-D9FD4D1FF3D5}" type="pres">
      <dgm:prSet presAssocID="{57137F84-4014-403B-B275-DACF3B30FF9B}" presName="root" presStyleCnt="0">
        <dgm:presLayoutVars>
          <dgm:dir/>
          <dgm:resizeHandles val="exact"/>
        </dgm:presLayoutVars>
      </dgm:prSet>
      <dgm:spPr/>
    </dgm:pt>
    <dgm:pt modelId="{4C4E1AA1-7A91-4A3A-B56D-721E0456CC32}" type="pres">
      <dgm:prSet presAssocID="{DA46D765-1919-4482-9E49-0F4A1AA38423}" presName="compNode" presStyleCnt="0"/>
      <dgm:spPr/>
    </dgm:pt>
    <dgm:pt modelId="{7B30FF4A-E83D-4A6A-84BE-6043338CABC6}" type="pres">
      <dgm:prSet presAssocID="{DA46D765-1919-4482-9E49-0F4A1AA38423}" presName="bgRect" presStyleLbl="bgShp" presStyleIdx="0" presStyleCnt="3"/>
      <dgm:spPr/>
    </dgm:pt>
    <dgm:pt modelId="{FD229D77-E603-4F90-9724-92672734F46E}" type="pres">
      <dgm:prSet presAssocID="{DA46D765-1919-4482-9E49-0F4A1AA384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219905FC-2C94-4B0C-A044-2E191481AB88}" type="pres">
      <dgm:prSet presAssocID="{DA46D765-1919-4482-9E49-0F4A1AA38423}" presName="spaceRect" presStyleCnt="0"/>
      <dgm:spPr/>
    </dgm:pt>
    <dgm:pt modelId="{D5C6B549-8E45-4DD0-AEAE-2005E64E8425}" type="pres">
      <dgm:prSet presAssocID="{DA46D765-1919-4482-9E49-0F4A1AA38423}" presName="parTx" presStyleLbl="revTx" presStyleIdx="0" presStyleCnt="3">
        <dgm:presLayoutVars>
          <dgm:chMax val="0"/>
          <dgm:chPref val="0"/>
        </dgm:presLayoutVars>
      </dgm:prSet>
      <dgm:spPr/>
    </dgm:pt>
    <dgm:pt modelId="{97FD8760-6893-4C2D-A483-2D7E5D42ADF6}" type="pres">
      <dgm:prSet presAssocID="{DB7D3DD2-F51A-4FA8-B4A5-97D06B07B269}" presName="sibTrans" presStyleCnt="0"/>
      <dgm:spPr/>
    </dgm:pt>
    <dgm:pt modelId="{8DEAC9E5-A1B1-4665-98F2-251A4F775FDF}" type="pres">
      <dgm:prSet presAssocID="{41937FF4-FD6C-42CF-9E3D-80F77B82D7C5}" presName="compNode" presStyleCnt="0"/>
      <dgm:spPr/>
    </dgm:pt>
    <dgm:pt modelId="{8529DE4C-95B4-4377-858C-6D7A8B43AE5E}" type="pres">
      <dgm:prSet presAssocID="{41937FF4-FD6C-42CF-9E3D-80F77B82D7C5}" presName="bgRect" presStyleLbl="bgShp" presStyleIdx="1" presStyleCnt="3"/>
      <dgm:spPr/>
    </dgm:pt>
    <dgm:pt modelId="{28B4905D-8A26-4559-90A7-0ED92501D0C7}" type="pres">
      <dgm:prSet presAssocID="{41937FF4-FD6C-42CF-9E3D-80F77B82D7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olhof"/>
        </a:ext>
      </dgm:extLst>
    </dgm:pt>
    <dgm:pt modelId="{A7D8A4A2-024D-40AB-932A-8C0842FEAC55}" type="pres">
      <dgm:prSet presAssocID="{41937FF4-FD6C-42CF-9E3D-80F77B82D7C5}" presName="spaceRect" presStyleCnt="0"/>
      <dgm:spPr/>
    </dgm:pt>
    <dgm:pt modelId="{BD9A20D1-91F1-40A9-BB4C-36BEF527B65F}" type="pres">
      <dgm:prSet presAssocID="{41937FF4-FD6C-42CF-9E3D-80F77B82D7C5}" presName="parTx" presStyleLbl="revTx" presStyleIdx="1" presStyleCnt="3">
        <dgm:presLayoutVars>
          <dgm:chMax val="0"/>
          <dgm:chPref val="0"/>
        </dgm:presLayoutVars>
      </dgm:prSet>
      <dgm:spPr/>
    </dgm:pt>
    <dgm:pt modelId="{CFE2A849-9475-4596-8D8F-ADE914530D31}" type="pres">
      <dgm:prSet presAssocID="{AC02F13E-3F80-495F-BC17-3731B65EBEFB}" presName="sibTrans" presStyleCnt="0"/>
      <dgm:spPr/>
    </dgm:pt>
    <dgm:pt modelId="{36289BF5-7E00-40C8-BAF3-4F78E904BA67}" type="pres">
      <dgm:prSet presAssocID="{AAF1EC71-783E-424F-A277-D10B7738FBA8}" presName="compNode" presStyleCnt="0"/>
      <dgm:spPr/>
    </dgm:pt>
    <dgm:pt modelId="{EE0B5810-B77D-4A23-BAD5-EE5A309C43A5}" type="pres">
      <dgm:prSet presAssocID="{AAF1EC71-783E-424F-A277-D10B7738FBA8}" presName="bgRect" presStyleLbl="bgShp" presStyleIdx="2" presStyleCnt="3"/>
      <dgm:spPr/>
    </dgm:pt>
    <dgm:pt modelId="{F52C7787-6C2D-4451-8E9F-0884EDF54EF7}" type="pres">
      <dgm:prSet presAssocID="{AAF1EC71-783E-424F-A277-D10B7738FBA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f-kok"/>
        </a:ext>
      </dgm:extLst>
    </dgm:pt>
    <dgm:pt modelId="{A5ECAE6F-EB6F-4C71-99DE-809440B21A50}" type="pres">
      <dgm:prSet presAssocID="{AAF1EC71-783E-424F-A277-D10B7738FBA8}" presName="spaceRect" presStyleCnt="0"/>
      <dgm:spPr/>
    </dgm:pt>
    <dgm:pt modelId="{138DC294-B08B-408D-886B-8879064DC00C}" type="pres">
      <dgm:prSet presAssocID="{AAF1EC71-783E-424F-A277-D10B7738FBA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A2CAD04-BBDB-4042-8F5F-3781B08D4C1A}" type="presOf" srcId="{57137F84-4014-403B-B275-DACF3B30FF9B}" destId="{52B0FEE2-7181-4F5F-99C8-D9FD4D1FF3D5}" srcOrd="0" destOrd="0" presId="urn:microsoft.com/office/officeart/2018/2/layout/IconVerticalSolidList"/>
    <dgm:cxn modelId="{763F0610-9755-453D-A2BD-CC4B1266A271}" srcId="{57137F84-4014-403B-B275-DACF3B30FF9B}" destId="{41937FF4-FD6C-42CF-9E3D-80F77B82D7C5}" srcOrd="1" destOrd="0" parTransId="{FD386E15-D5FD-4D8D-B95B-E4CE03C2457F}" sibTransId="{AC02F13E-3F80-495F-BC17-3731B65EBEFB}"/>
    <dgm:cxn modelId="{C5141228-F883-4B81-9669-EB624783C5D4}" srcId="{57137F84-4014-403B-B275-DACF3B30FF9B}" destId="{DA46D765-1919-4482-9E49-0F4A1AA38423}" srcOrd="0" destOrd="0" parTransId="{23EFFF97-50E9-4F8A-BDA0-87E7AED67C19}" sibTransId="{DB7D3DD2-F51A-4FA8-B4A5-97D06B07B269}"/>
    <dgm:cxn modelId="{24DFBC2E-6DF9-45C3-8A31-0916AB5E7B66}" type="presOf" srcId="{41937FF4-FD6C-42CF-9E3D-80F77B82D7C5}" destId="{BD9A20D1-91F1-40A9-BB4C-36BEF527B65F}" srcOrd="0" destOrd="0" presId="urn:microsoft.com/office/officeart/2018/2/layout/IconVerticalSolidList"/>
    <dgm:cxn modelId="{8310312F-EE29-4B82-AE6E-04224771D278}" type="presOf" srcId="{DA46D765-1919-4482-9E49-0F4A1AA38423}" destId="{D5C6B549-8E45-4DD0-AEAE-2005E64E8425}" srcOrd="0" destOrd="0" presId="urn:microsoft.com/office/officeart/2018/2/layout/IconVerticalSolidList"/>
    <dgm:cxn modelId="{FDB4D166-C9DB-4D31-B248-DE9621F9C12F}" type="presOf" srcId="{AAF1EC71-783E-424F-A277-D10B7738FBA8}" destId="{138DC294-B08B-408D-886B-8879064DC00C}" srcOrd="0" destOrd="0" presId="urn:microsoft.com/office/officeart/2018/2/layout/IconVerticalSolidList"/>
    <dgm:cxn modelId="{8C4DF799-8933-48A1-852D-E1AAD0945CED}" srcId="{57137F84-4014-403B-B275-DACF3B30FF9B}" destId="{AAF1EC71-783E-424F-A277-D10B7738FBA8}" srcOrd="2" destOrd="0" parTransId="{922AEA9B-D8FB-4A9C-A096-2978A6B9EAC3}" sibTransId="{74099D33-816C-4C24-ADD5-892AC5A8757A}"/>
    <dgm:cxn modelId="{643F2BCA-65CA-4C68-B604-139A5C4F177A}" type="presParOf" srcId="{52B0FEE2-7181-4F5F-99C8-D9FD4D1FF3D5}" destId="{4C4E1AA1-7A91-4A3A-B56D-721E0456CC32}" srcOrd="0" destOrd="0" presId="urn:microsoft.com/office/officeart/2018/2/layout/IconVerticalSolidList"/>
    <dgm:cxn modelId="{AB31B9C5-A14E-40D2-969B-874CBE57C169}" type="presParOf" srcId="{4C4E1AA1-7A91-4A3A-B56D-721E0456CC32}" destId="{7B30FF4A-E83D-4A6A-84BE-6043338CABC6}" srcOrd="0" destOrd="0" presId="urn:microsoft.com/office/officeart/2018/2/layout/IconVerticalSolidList"/>
    <dgm:cxn modelId="{64BF576B-D255-48FA-8229-C591620815C0}" type="presParOf" srcId="{4C4E1AA1-7A91-4A3A-B56D-721E0456CC32}" destId="{FD229D77-E603-4F90-9724-92672734F46E}" srcOrd="1" destOrd="0" presId="urn:microsoft.com/office/officeart/2018/2/layout/IconVerticalSolidList"/>
    <dgm:cxn modelId="{C848F6DB-ABA1-4FD7-BC03-2DE143C48EF5}" type="presParOf" srcId="{4C4E1AA1-7A91-4A3A-B56D-721E0456CC32}" destId="{219905FC-2C94-4B0C-A044-2E191481AB88}" srcOrd="2" destOrd="0" presId="urn:microsoft.com/office/officeart/2018/2/layout/IconVerticalSolidList"/>
    <dgm:cxn modelId="{C776E318-0F1C-4F1F-BD2A-777FA670F69B}" type="presParOf" srcId="{4C4E1AA1-7A91-4A3A-B56D-721E0456CC32}" destId="{D5C6B549-8E45-4DD0-AEAE-2005E64E8425}" srcOrd="3" destOrd="0" presId="urn:microsoft.com/office/officeart/2018/2/layout/IconVerticalSolidList"/>
    <dgm:cxn modelId="{C67C98D1-4795-43CD-97D4-82D6858C0D78}" type="presParOf" srcId="{52B0FEE2-7181-4F5F-99C8-D9FD4D1FF3D5}" destId="{97FD8760-6893-4C2D-A483-2D7E5D42ADF6}" srcOrd="1" destOrd="0" presId="urn:microsoft.com/office/officeart/2018/2/layout/IconVerticalSolidList"/>
    <dgm:cxn modelId="{E4702B9D-E335-477E-ACF1-C391B5A403E4}" type="presParOf" srcId="{52B0FEE2-7181-4F5F-99C8-D9FD4D1FF3D5}" destId="{8DEAC9E5-A1B1-4665-98F2-251A4F775FDF}" srcOrd="2" destOrd="0" presId="urn:microsoft.com/office/officeart/2018/2/layout/IconVerticalSolidList"/>
    <dgm:cxn modelId="{9C840A5C-4C27-41BE-A2E6-CC96BCB27F69}" type="presParOf" srcId="{8DEAC9E5-A1B1-4665-98F2-251A4F775FDF}" destId="{8529DE4C-95B4-4377-858C-6D7A8B43AE5E}" srcOrd="0" destOrd="0" presId="urn:microsoft.com/office/officeart/2018/2/layout/IconVerticalSolidList"/>
    <dgm:cxn modelId="{FE161605-5B89-492C-92D0-46E6E99FDE08}" type="presParOf" srcId="{8DEAC9E5-A1B1-4665-98F2-251A4F775FDF}" destId="{28B4905D-8A26-4559-90A7-0ED92501D0C7}" srcOrd="1" destOrd="0" presId="urn:microsoft.com/office/officeart/2018/2/layout/IconVerticalSolidList"/>
    <dgm:cxn modelId="{03EB104F-DAE6-4368-83A7-589D6920F0AD}" type="presParOf" srcId="{8DEAC9E5-A1B1-4665-98F2-251A4F775FDF}" destId="{A7D8A4A2-024D-40AB-932A-8C0842FEAC55}" srcOrd="2" destOrd="0" presId="urn:microsoft.com/office/officeart/2018/2/layout/IconVerticalSolidList"/>
    <dgm:cxn modelId="{6287FD77-4F1B-4C48-84CE-BE8E9D1E64D5}" type="presParOf" srcId="{8DEAC9E5-A1B1-4665-98F2-251A4F775FDF}" destId="{BD9A20D1-91F1-40A9-BB4C-36BEF527B65F}" srcOrd="3" destOrd="0" presId="urn:microsoft.com/office/officeart/2018/2/layout/IconVerticalSolidList"/>
    <dgm:cxn modelId="{1DCDCCE7-7A17-4E97-A28E-DEFFF186F5EC}" type="presParOf" srcId="{52B0FEE2-7181-4F5F-99C8-D9FD4D1FF3D5}" destId="{CFE2A849-9475-4596-8D8F-ADE914530D31}" srcOrd="3" destOrd="0" presId="urn:microsoft.com/office/officeart/2018/2/layout/IconVerticalSolidList"/>
    <dgm:cxn modelId="{43F75B61-12C7-4CEC-A430-A4790CBD513D}" type="presParOf" srcId="{52B0FEE2-7181-4F5F-99C8-D9FD4D1FF3D5}" destId="{36289BF5-7E00-40C8-BAF3-4F78E904BA67}" srcOrd="4" destOrd="0" presId="urn:microsoft.com/office/officeart/2018/2/layout/IconVerticalSolidList"/>
    <dgm:cxn modelId="{845B9831-03D1-4A60-A5D0-07D592BA00FE}" type="presParOf" srcId="{36289BF5-7E00-40C8-BAF3-4F78E904BA67}" destId="{EE0B5810-B77D-4A23-BAD5-EE5A309C43A5}" srcOrd="0" destOrd="0" presId="urn:microsoft.com/office/officeart/2018/2/layout/IconVerticalSolidList"/>
    <dgm:cxn modelId="{B3D8BC96-9398-42A1-B7C7-BB996D7E6CB7}" type="presParOf" srcId="{36289BF5-7E00-40C8-BAF3-4F78E904BA67}" destId="{F52C7787-6C2D-4451-8E9F-0884EDF54EF7}" srcOrd="1" destOrd="0" presId="urn:microsoft.com/office/officeart/2018/2/layout/IconVerticalSolidList"/>
    <dgm:cxn modelId="{589BA025-265D-4C0A-9550-66F4B42B43E8}" type="presParOf" srcId="{36289BF5-7E00-40C8-BAF3-4F78E904BA67}" destId="{A5ECAE6F-EB6F-4C71-99DE-809440B21A50}" srcOrd="2" destOrd="0" presId="urn:microsoft.com/office/officeart/2018/2/layout/IconVerticalSolidList"/>
    <dgm:cxn modelId="{46776EB7-8A25-4F7D-AE9B-52028BEE16CD}" type="presParOf" srcId="{36289BF5-7E00-40C8-BAF3-4F78E904BA67}" destId="{138DC294-B08B-408D-886B-8879064DC00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0FF4A-E83D-4A6A-84BE-6043338CABC6}">
      <dsp:nvSpPr>
        <dsp:cNvPr id="0" name=""/>
        <dsp:cNvSpPr/>
      </dsp:nvSpPr>
      <dsp:spPr>
        <a:xfrm>
          <a:off x="0" y="255"/>
          <a:ext cx="10391775" cy="5978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29D77-E603-4F90-9724-92672734F46E}">
      <dsp:nvSpPr>
        <dsp:cNvPr id="0" name=""/>
        <dsp:cNvSpPr/>
      </dsp:nvSpPr>
      <dsp:spPr>
        <a:xfrm>
          <a:off x="180840" y="134764"/>
          <a:ext cx="328801" cy="3288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6B549-8E45-4DD0-AEAE-2005E64E8425}">
      <dsp:nvSpPr>
        <dsp:cNvPr id="0" name=""/>
        <dsp:cNvSpPr/>
      </dsp:nvSpPr>
      <dsp:spPr>
        <a:xfrm>
          <a:off x="690482" y="255"/>
          <a:ext cx="9701292" cy="59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69" tIns="63269" rIns="63269" bIns="6326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Lijkt het je wat? Waarom wel/niet (leeftijd kinderen, omgeving, taken, ….)</a:t>
          </a:r>
          <a:endParaRPr lang="en-US" sz="2500" kern="1200"/>
        </a:p>
      </dsp:txBody>
      <dsp:txXfrm>
        <a:off x="690482" y="255"/>
        <a:ext cx="9701292" cy="597820"/>
      </dsp:txXfrm>
    </dsp:sp>
    <dsp:sp modelId="{8529DE4C-95B4-4377-858C-6D7A8B43AE5E}">
      <dsp:nvSpPr>
        <dsp:cNvPr id="0" name=""/>
        <dsp:cNvSpPr/>
      </dsp:nvSpPr>
      <dsp:spPr>
        <a:xfrm>
          <a:off x="0" y="747530"/>
          <a:ext cx="10391775" cy="5978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4905D-8A26-4559-90A7-0ED92501D0C7}">
      <dsp:nvSpPr>
        <dsp:cNvPr id="0" name=""/>
        <dsp:cNvSpPr/>
      </dsp:nvSpPr>
      <dsp:spPr>
        <a:xfrm>
          <a:off x="180840" y="882039"/>
          <a:ext cx="328801" cy="3288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A20D1-91F1-40A9-BB4C-36BEF527B65F}">
      <dsp:nvSpPr>
        <dsp:cNvPr id="0" name=""/>
        <dsp:cNvSpPr/>
      </dsp:nvSpPr>
      <dsp:spPr>
        <a:xfrm>
          <a:off x="690482" y="747530"/>
          <a:ext cx="9701292" cy="59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69" tIns="63269" rIns="63269" bIns="6326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Kan je daar werken met je opleiding?</a:t>
          </a:r>
          <a:endParaRPr lang="en-US" sz="2500" kern="1200"/>
        </a:p>
      </dsp:txBody>
      <dsp:txXfrm>
        <a:off x="690482" y="747530"/>
        <a:ext cx="9701292" cy="597820"/>
      </dsp:txXfrm>
    </dsp:sp>
    <dsp:sp modelId="{EE0B5810-B77D-4A23-BAD5-EE5A309C43A5}">
      <dsp:nvSpPr>
        <dsp:cNvPr id="0" name=""/>
        <dsp:cNvSpPr/>
      </dsp:nvSpPr>
      <dsp:spPr>
        <a:xfrm>
          <a:off x="0" y="1494805"/>
          <a:ext cx="10391775" cy="5978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2C7787-6C2D-4451-8E9F-0884EDF54EF7}">
      <dsp:nvSpPr>
        <dsp:cNvPr id="0" name=""/>
        <dsp:cNvSpPr/>
      </dsp:nvSpPr>
      <dsp:spPr>
        <a:xfrm>
          <a:off x="180840" y="1629315"/>
          <a:ext cx="328801" cy="3288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DC294-B08B-408D-886B-8879064DC00C}">
      <dsp:nvSpPr>
        <dsp:cNvPr id="0" name=""/>
        <dsp:cNvSpPr/>
      </dsp:nvSpPr>
      <dsp:spPr>
        <a:xfrm>
          <a:off x="690482" y="1494805"/>
          <a:ext cx="9701292" cy="597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69" tIns="63269" rIns="63269" bIns="6326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Stel: je wilt hier stage lopen, hoe pak je dat aan? (stagemarkt.nl)</a:t>
          </a:r>
          <a:endParaRPr lang="en-US" sz="2500" kern="1200" dirty="0"/>
        </a:p>
      </dsp:txBody>
      <dsp:txXfrm>
        <a:off x="690482" y="1494805"/>
        <a:ext cx="9701292" cy="597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CD115-C99F-4B75-B0DD-133C57C5E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F77794-DBFD-45BE-AB0E-8B2557658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DC5319-327B-44F9-A716-5F033D69F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121F08D-45F6-406B-83C4-F96B4A02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879741-39C7-475A-B819-27F2AA894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55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2E10D0-C26D-4E4D-AE39-EF73F22A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50DBDF-800E-4FDF-9B54-2B4C110AD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0E118A-8016-42F1-8B6A-0FB20C83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0CC5AB-9600-4D8C-882A-479117CC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321115-2813-4F06-8478-8954B0DD9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80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898538-CF7E-4F89-88D1-74FAF8F6C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7C37621-0BFC-45F0-BDB3-D69994466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5830D1-2DD2-48B5-882D-0AEA81A92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C5D260-4215-41E8-9BC3-7A9F3C11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91AF84-9C5B-457A-B21F-C45976F5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42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933503-53ED-4015-B95F-C0BAA7E5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EA648C-04BE-41F6-8725-62F989E70D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55202A7-9F54-4BE0-8578-C7DC09EB0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898E86-E2B0-4382-A654-FFC6C617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69B513-F759-4C36-B555-90E90FAE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10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A488E-272D-4649-A127-89891C22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F96AD3-DD4E-4871-9D36-813217E7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F52060-5C02-4FD3-B819-0E9E4174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3A1E0F-F46A-49E7-A912-9D8F6302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1FDF8D-0A61-429C-BB5D-220EF30B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42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E88284-60D2-498B-BF75-B63717B4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6E680C-E685-409D-AC79-B5AA38449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A25641-F085-4E46-A3DE-BFA35010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B6EB74-8396-4728-B65B-C0DF6E97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800A8D-307F-4185-9399-6650E38B1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75BC3D-451B-43EC-BF1B-0993AF6D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5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8BB42-B466-4E2E-9423-58467BA76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DD7D24-1537-4C66-8D7E-2455193BB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32F04D6-1974-47E2-A1FF-4E1C1A5B1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63B6144-4DE0-4573-B388-AFD62E511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07D9DB-833E-49F2-8F17-833166977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C6FE6C4-F50A-4E12-9FF1-648E0E78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CBDB2C-AF8E-453E-ACE4-E168A7B7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B69E123-EE2E-4E20-B60B-092E4E22F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91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21F76-D95B-4906-9EB0-DC459BA7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738EB76-3B3A-4439-A08E-4C63A613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9224F9-0F7D-4064-AA75-D6F59823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B8A91DB-44F0-404D-87C2-F4F8C969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53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B69BA5-E4BB-422B-B63D-FF4C70F9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ED93D96-E8A7-4394-AF75-9CDDEA0C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83E335-4558-4FC0-92EC-F0346061C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98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C05D2-EB96-4C2D-BDE8-1E18A405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0C4C5D-7AB6-42B3-8219-60999F770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9A1BB94-87EB-4FBB-86CE-EB8FD56A9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774AC2-DBF3-49DD-933F-B54418A16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E4DCBA-B433-489C-950A-B87A5677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76151B0-0B83-4477-A39A-82163298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61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779A36-A6A8-44DF-ACD2-155A0F0EF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EA6371-F7E2-4E5C-A2C2-AE2BF27BB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FBA7A7-97D8-4C78-9C56-C8137A1A1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85B4BD-DA43-43B0-919F-58A92DA3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FAF185A-66EA-4D76-8F5C-DDD4860E3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3FF897-E65E-436D-854D-84FFF858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70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52FB662-0D86-48F6-888D-09CE0E114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3665E6-4A56-4786-AA97-6D3A3D0E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062593-E068-4038-A7A3-525DC934A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09299-A53F-46E9-B0DC-BE4F6F057F3C}" type="datetimeFigureOut">
              <a:rPr lang="nl-NL" smtClean="0"/>
              <a:t>14-10-2021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1C82E1-674B-439D-ABAD-9D531EBCB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1373A2-951F-40B4-A573-D7381DEC0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C2E1-B22F-4771-A961-AFB85FB537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11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kinderopvangstadskanaal.nl/buitenschoolseopvang/#debokjes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AC8E79-ECD6-4F34-BE5A-9F5E850E8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D2BE1BB-2AB2-4D7E-9E27-8D245181B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2A1615C-2156-4B15-BF3E-39794B37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97691"/>
            <a:ext cx="5378624" cy="6402614"/>
            <a:chOff x="-19221" y="197691"/>
            <a:chExt cx="5378624" cy="6402614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0AAA4B8-4E08-4663-9835-BA403F00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B4869D1-3E13-4881-A292-2F38ECC07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3FEDB7CE-BB3D-4A0D-A73F-3117044F32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E0C6E1-7FBF-471E-849C-A54AF1D41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2BFAA38-D910-41AD-BBED-0608E4AE7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97691"/>
              <a:ext cx="5378623" cy="6402614"/>
            </a:xfrm>
            <a:custGeom>
              <a:avLst/>
              <a:gdLst>
                <a:gd name="connsiteX0" fmla="*/ 2220349 w 5378623"/>
                <a:gd name="connsiteY0" fmla="*/ 67 h 6402614"/>
                <a:gd name="connsiteX1" fmla="*/ 3018161 w 5378623"/>
                <a:gd name="connsiteY1" fmla="*/ 108191 h 6402614"/>
                <a:gd name="connsiteX2" fmla="*/ 5265831 w 5378623"/>
                <a:gd name="connsiteY2" fmla="*/ 4066338 h 6402614"/>
                <a:gd name="connsiteX3" fmla="*/ 2912752 w 5378623"/>
                <a:gd name="connsiteY3" fmla="*/ 6386691 h 6402614"/>
                <a:gd name="connsiteX4" fmla="*/ 2840648 w 5378623"/>
                <a:gd name="connsiteY4" fmla="*/ 6402614 h 6402614"/>
                <a:gd name="connsiteX5" fmla="*/ 1474249 w 5378623"/>
                <a:gd name="connsiteY5" fmla="*/ 6402614 h 6402614"/>
                <a:gd name="connsiteX6" fmla="*/ 1340218 w 5378623"/>
                <a:gd name="connsiteY6" fmla="*/ 6370360 h 6402614"/>
                <a:gd name="connsiteX7" fmla="*/ 204687 w 5378623"/>
                <a:gd name="connsiteY7" fmla="*/ 5802379 h 6402614"/>
                <a:gd name="connsiteX8" fmla="*/ 0 w 5378623"/>
                <a:gd name="connsiteY8" fmla="*/ 5624181 h 6402614"/>
                <a:gd name="connsiteX9" fmla="*/ 0 w 5378623"/>
                <a:gd name="connsiteY9" fmla="*/ 5197118 h 6402614"/>
                <a:gd name="connsiteX10" fmla="*/ 120950 w 5378623"/>
                <a:gd name="connsiteY10" fmla="*/ 5327736 h 6402614"/>
                <a:gd name="connsiteX11" fmla="*/ 553277 w 5378623"/>
                <a:gd name="connsiteY11" fmla="*/ 5674143 h 6402614"/>
                <a:gd name="connsiteX12" fmla="*/ 1048951 w 5378623"/>
                <a:gd name="connsiteY12" fmla="*/ 5913372 h 6402614"/>
                <a:gd name="connsiteX13" fmla="*/ 1114406 w 5378623"/>
                <a:gd name="connsiteY13" fmla="*/ 5935664 h 6402614"/>
                <a:gd name="connsiteX14" fmla="*/ 1180375 w 5378623"/>
                <a:gd name="connsiteY14" fmla="*/ 5956470 h 6402614"/>
                <a:gd name="connsiteX15" fmla="*/ 1247107 w 5378623"/>
                <a:gd name="connsiteY15" fmla="*/ 5975278 h 6402614"/>
                <a:gd name="connsiteX16" fmla="*/ 1313053 w 5378623"/>
                <a:gd name="connsiteY16" fmla="*/ 5991905 h 6402614"/>
                <a:gd name="connsiteX17" fmla="*/ 1578771 w 5378623"/>
                <a:gd name="connsiteY17" fmla="*/ 6035400 h 6402614"/>
                <a:gd name="connsiteX18" fmla="*/ 2116969 w 5378623"/>
                <a:gd name="connsiteY18" fmla="*/ 6005033 h 6402614"/>
                <a:gd name="connsiteX19" fmla="*/ 2648341 w 5378623"/>
                <a:gd name="connsiteY19" fmla="*/ 5837212 h 6402614"/>
                <a:gd name="connsiteX20" fmla="*/ 3166862 w 5378623"/>
                <a:gd name="connsiteY20" fmla="*/ 5582136 h 6402614"/>
                <a:gd name="connsiteX21" fmla="*/ 3295551 w 5378623"/>
                <a:gd name="connsiteY21" fmla="*/ 5510900 h 6402614"/>
                <a:gd name="connsiteX22" fmla="*/ 3426292 w 5378623"/>
                <a:gd name="connsiteY22" fmla="*/ 5437546 h 6402614"/>
                <a:gd name="connsiteX23" fmla="*/ 3693498 w 5378623"/>
                <a:gd name="connsiteY23" fmla="*/ 5296779 h 6402614"/>
                <a:gd name="connsiteX24" fmla="*/ 3957511 w 5378623"/>
                <a:gd name="connsiteY24" fmla="*/ 5162806 h 6402614"/>
                <a:gd name="connsiteX25" fmla="*/ 4212170 w 5378623"/>
                <a:gd name="connsiteY25" fmla="*/ 5024936 h 6402614"/>
                <a:gd name="connsiteX26" fmla="*/ 4449651 w 5378623"/>
                <a:gd name="connsiteY26" fmla="*/ 4870986 h 6402614"/>
                <a:gd name="connsiteX27" fmla="*/ 4659728 w 5378623"/>
                <a:gd name="connsiteY27" fmla="*/ 4689640 h 6402614"/>
                <a:gd name="connsiteX28" fmla="*/ 4830457 w 5378623"/>
                <a:gd name="connsiteY28" fmla="*/ 4472596 h 6402614"/>
                <a:gd name="connsiteX29" fmla="*/ 4955705 w 5378623"/>
                <a:gd name="connsiteY29" fmla="*/ 4222268 h 6402614"/>
                <a:gd name="connsiteX30" fmla="*/ 4968352 w 5378623"/>
                <a:gd name="connsiteY30" fmla="*/ 4189141 h 6402614"/>
                <a:gd name="connsiteX31" fmla="*/ 4979564 w 5378623"/>
                <a:gd name="connsiteY31" fmla="*/ 4155400 h 6402614"/>
                <a:gd name="connsiteX32" fmla="*/ 4990913 w 5378623"/>
                <a:gd name="connsiteY32" fmla="*/ 4121577 h 6402614"/>
                <a:gd name="connsiteX33" fmla="*/ 5000865 w 5378623"/>
                <a:gd name="connsiteY33" fmla="*/ 4086570 h 6402614"/>
                <a:gd name="connsiteX34" fmla="*/ 5020612 w 5378623"/>
                <a:gd name="connsiteY34" fmla="*/ 4016281 h 6402614"/>
                <a:gd name="connsiteX35" fmla="*/ 5030486 w 5378623"/>
                <a:gd name="connsiteY35" fmla="*/ 3981137 h 6402614"/>
                <a:gd name="connsiteX36" fmla="*/ 5035423 w 5378623"/>
                <a:gd name="connsiteY36" fmla="*/ 3963565 h 6402614"/>
                <a:gd name="connsiteX37" fmla="*/ 5039507 w 5378623"/>
                <a:gd name="connsiteY37" fmla="*/ 3945765 h 6402614"/>
                <a:gd name="connsiteX38" fmla="*/ 5071597 w 5378623"/>
                <a:gd name="connsiteY38" fmla="*/ 3802972 h 6402614"/>
                <a:gd name="connsiteX39" fmla="*/ 5096108 w 5378623"/>
                <a:gd name="connsiteY39" fmla="*/ 3658610 h 6402614"/>
                <a:gd name="connsiteX40" fmla="*/ 5113299 w 5378623"/>
                <a:gd name="connsiteY40" fmla="*/ 3512985 h 6402614"/>
                <a:gd name="connsiteX41" fmla="*/ 5115328 w 5378623"/>
                <a:gd name="connsiteY41" fmla="*/ 3494749 h 6402614"/>
                <a:gd name="connsiteX42" fmla="*/ 5116446 w 5378623"/>
                <a:gd name="connsiteY42" fmla="*/ 3476502 h 6402614"/>
                <a:gd name="connsiteX43" fmla="*/ 5118711 w 5378623"/>
                <a:gd name="connsiteY43" fmla="*/ 3439898 h 6402614"/>
                <a:gd name="connsiteX44" fmla="*/ 5123270 w 5378623"/>
                <a:gd name="connsiteY44" fmla="*/ 3366583 h 6402614"/>
                <a:gd name="connsiteX45" fmla="*/ 5121172 w 5378623"/>
                <a:gd name="connsiteY45" fmla="*/ 3072860 h 6402614"/>
                <a:gd name="connsiteX46" fmla="*/ 5119473 w 5378623"/>
                <a:gd name="connsiteY46" fmla="*/ 3036121 h 6402614"/>
                <a:gd name="connsiteX47" fmla="*/ 5116244 w 5378623"/>
                <a:gd name="connsiteY47" fmla="*/ 2999552 h 6402614"/>
                <a:gd name="connsiteX48" fmla="*/ 5109221 w 5378623"/>
                <a:gd name="connsiteY48" fmla="*/ 2926379 h 6402614"/>
                <a:gd name="connsiteX49" fmla="*/ 5089643 w 5378623"/>
                <a:gd name="connsiteY49" fmla="*/ 2780639 h 6402614"/>
                <a:gd name="connsiteX50" fmla="*/ 5084078 w 5378623"/>
                <a:gd name="connsiteY50" fmla="*/ 2744255 h 6402614"/>
                <a:gd name="connsiteX51" fmla="*/ 5077785 w 5378623"/>
                <a:gd name="connsiteY51" fmla="*/ 2708026 h 6402614"/>
                <a:gd name="connsiteX52" fmla="*/ 5063128 w 5378623"/>
                <a:gd name="connsiteY52" fmla="*/ 2636053 h 6402614"/>
                <a:gd name="connsiteX53" fmla="*/ 5047530 w 5378623"/>
                <a:gd name="connsiteY53" fmla="*/ 2564176 h 6402614"/>
                <a:gd name="connsiteX54" fmla="*/ 5028967 w 5378623"/>
                <a:gd name="connsiteY54" fmla="*/ 2493127 h 6402614"/>
                <a:gd name="connsiteX55" fmla="*/ 4822623 w 5378623"/>
                <a:gd name="connsiteY55" fmla="*/ 1944830 h 6402614"/>
                <a:gd name="connsiteX56" fmla="*/ 4108183 w 5378623"/>
                <a:gd name="connsiteY56" fmla="*/ 1038170 h 6402614"/>
                <a:gd name="connsiteX57" fmla="*/ 3638213 w 5378623"/>
                <a:gd name="connsiteY57" fmla="*/ 712395 h 6402614"/>
                <a:gd name="connsiteX58" fmla="*/ 3575480 w 5378623"/>
                <a:gd name="connsiteY58" fmla="*/ 678662 h 6402614"/>
                <a:gd name="connsiteX59" fmla="*/ 3512574 w 5378623"/>
                <a:gd name="connsiteY59" fmla="*/ 645577 h 6402614"/>
                <a:gd name="connsiteX60" fmla="*/ 3448603 w 5378623"/>
                <a:gd name="connsiteY60" fmla="*/ 614757 h 6402614"/>
                <a:gd name="connsiteX61" fmla="*/ 3416617 w 5378623"/>
                <a:gd name="connsiteY61" fmla="*/ 599347 h 6402614"/>
                <a:gd name="connsiteX62" fmla="*/ 3384352 w 5378623"/>
                <a:gd name="connsiteY62" fmla="*/ 584559 h 6402614"/>
                <a:gd name="connsiteX63" fmla="*/ 3254088 w 5378623"/>
                <a:gd name="connsiteY63" fmla="*/ 529021 h 6402614"/>
                <a:gd name="connsiteX64" fmla="*/ 3121640 w 5378623"/>
                <a:gd name="connsiteY64" fmla="*/ 479505 h 6402614"/>
                <a:gd name="connsiteX65" fmla="*/ 2987193 w 5378623"/>
                <a:gd name="connsiteY65" fmla="*/ 436176 h 6402614"/>
                <a:gd name="connsiteX66" fmla="*/ 2851296 w 5378623"/>
                <a:gd name="connsiteY66" fmla="*/ 398256 h 6402614"/>
                <a:gd name="connsiteX67" fmla="*/ 2573611 w 5378623"/>
                <a:gd name="connsiteY67" fmla="*/ 336717 h 6402614"/>
                <a:gd name="connsiteX68" fmla="*/ 2014208 w 5378623"/>
                <a:gd name="connsiteY68" fmla="*/ 276896 h 6402614"/>
                <a:gd name="connsiteX69" fmla="*/ 1457097 w 5378623"/>
                <a:gd name="connsiteY69" fmla="*/ 322828 h 6402614"/>
                <a:gd name="connsiteX70" fmla="*/ 914684 w 5378623"/>
                <a:gd name="connsiteY70" fmla="*/ 486648 h 6402614"/>
                <a:gd name="connsiteX71" fmla="*/ 848661 w 5378623"/>
                <a:gd name="connsiteY71" fmla="*/ 515093 h 6402614"/>
                <a:gd name="connsiteX72" fmla="*/ 782834 w 5378623"/>
                <a:gd name="connsiteY72" fmla="*/ 544519 h 6402614"/>
                <a:gd name="connsiteX73" fmla="*/ 717715 w 5378623"/>
                <a:gd name="connsiteY73" fmla="*/ 575988 h 6402614"/>
                <a:gd name="connsiteX74" fmla="*/ 653112 w 5378623"/>
                <a:gd name="connsiteY74" fmla="*/ 608523 h 6402614"/>
                <a:gd name="connsiteX75" fmla="*/ 406671 w 5378623"/>
                <a:gd name="connsiteY75" fmla="*/ 756246 h 6402614"/>
                <a:gd name="connsiteX76" fmla="*/ 191033 w 5378623"/>
                <a:gd name="connsiteY76" fmla="*/ 942131 h 6402614"/>
                <a:gd name="connsiteX77" fmla="*/ 143339 w 5378623"/>
                <a:gd name="connsiteY77" fmla="*/ 996006 h 6402614"/>
                <a:gd name="connsiteX78" fmla="*/ 98848 w 5378623"/>
                <a:gd name="connsiteY78" fmla="*/ 1053288 h 6402614"/>
                <a:gd name="connsiteX79" fmla="*/ 56083 w 5378623"/>
                <a:gd name="connsiteY79" fmla="*/ 1112657 h 6402614"/>
                <a:gd name="connsiteX80" fmla="*/ 14889 w 5378623"/>
                <a:gd name="connsiteY80" fmla="*/ 1173837 h 6402614"/>
                <a:gd name="connsiteX81" fmla="*/ 0 w 5378623"/>
                <a:gd name="connsiteY81" fmla="*/ 1198088 h 6402614"/>
                <a:gd name="connsiteX82" fmla="*/ 0 w 5378623"/>
                <a:gd name="connsiteY82" fmla="*/ 888809 h 6402614"/>
                <a:gd name="connsiteX83" fmla="*/ 88781 w 5378623"/>
                <a:gd name="connsiteY83" fmla="*/ 802825 h 6402614"/>
                <a:gd name="connsiteX84" fmla="*/ 2220349 w 5378623"/>
                <a:gd name="connsiteY84" fmla="*/ 67 h 6402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5378623" h="6402614">
                  <a:moveTo>
                    <a:pt x="2220349" y="67"/>
                  </a:moveTo>
                  <a:cubicBezTo>
                    <a:pt x="2484151" y="1784"/>
                    <a:pt x="2751801" y="36820"/>
                    <a:pt x="3018161" y="108191"/>
                  </a:cubicBezTo>
                  <a:cubicBezTo>
                    <a:pt x="4722867" y="564965"/>
                    <a:pt x="5729192" y="2337049"/>
                    <a:pt x="5265831" y="4066338"/>
                  </a:cubicBezTo>
                  <a:cubicBezTo>
                    <a:pt x="4947269" y="5255224"/>
                    <a:pt x="4017004" y="6114300"/>
                    <a:pt x="2912752" y="6386691"/>
                  </a:cubicBezTo>
                  <a:lnTo>
                    <a:pt x="2840648" y="6402614"/>
                  </a:lnTo>
                  <a:lnTo>
                    <a:pt x="1474249" y="6402614"/>
                  </a:lnTo>
                  <a:lnTo>
                    <a:pt x="1340218" y="6370360"/>
                  </a:lnTo>
                  <a:cubicBezTo>
                    <a:pt x="914042" y="6256167"/>
                    <a:pt x="531514" y="6059766"/>
                    <a:pt x="204687" y="5802379"/>
                  </a:cubicBezTo>
                  <a:lnTo>
                    <a:pt x="0" y="5624181"/>
                  </a:lnTo>
                  <a:lnTo>
                    <a:pt x="0" y="5197118"/>
                  </a:lnTo>
                  <a:lnTo>
                    <a:pt x="120950" y="5327736"/>
                  </a:lnTo>
                  <a:cubicBezTo>
                    <a:pt x="253827" y="5458395"/>
                    <a:pt x="397634" y="5575985"/>
                    <a:pt x="553277" y="5674143"/>
                  </a:cubicBezTo>
                  <a:cubicBezTo>
                    <a:pt x="708978" y="5772084"/>
                    <a:pt x="875421" y="5851690"/>
                    <a:pt x="1048951" y="5913372"/>
                  </a:cubicBezTo>
                  <a:cubicBezTo>
                    <a:pt x="1070860" y="5920750"/>
                    <a:pt x="1092382" y="5928719"/>
                    <a:pt x="1114406" y="5935664"/>
                  </a:cubicBezTo>
                  <a:lnTo>
                    <a:pt x="1180375" y="5956470"/>
                  </a:lnTo>
                  <a:lnTo>
                    <a:pt x="1247107" y="5975278"/>
                  </a:lnTo>
                  <a:cubicBezTo>
                    <a:pt x="1269462" y="5981848"/>
                    <a:pt x="1291029" y="5986236"/>
                    <a:pt x="1313053" y="5991905"/>
                  </a:cubicBezTo>
                  <a:cubicBezTo>
                    <a:pt x="1400808" y="6012869"/>
                    <a:pt x="1489584" y="6027036"/>
                    <a:pt x="1578771" y="6035400"/>
                  </a:cubicBezTo>
                  <a:cubicBezTo>
                    <a:pt x="1757312" y="6051941"/>
                    <a:pt x="1937844" y="6040152"/>
                    <a:pt x="2116969" y="6005033"/>
                  </a:cubicBezTo>
                  <a:cubicBezTo>
                    <a:pt x="2296104" y="5969454"/>
                    <a:pt x="2473717" y="5910978"/>
                    <a:pt x="2648341" y="5837212"/>
                  </a:cubicBezTo>
                  <a:cubicBezTo>
                    <a:pt x="2823148" y="5763610"/>
                    <a:pt x="2995347" y="5675863"/>
                    <a:pt x="3166862" y="5582136"/>
                  </a:cubicBezTo>
                  <a:cubicBezTo>
                    <a:pt x="3209843" y="5558645"/>
                    <a:pt x="3252667" y="5534880"/>
                    <a:pt x="3295551" y="5510900"/>
                  </a:cubicBezTo>
                  <a:lnTo>
                    <a:pt x="3426292" y="5437546"/>
                  </a:lnTo>
                  <a:cubicBezTo>
                    <a:pt x="3515217" y="5388460"/>
                    <a:pt x="3604599" y="5341930"/>
                    <a:pt x="3693498" y="5296779"/>
                  </a:cubicBezTo>
                  <a:lnTo>
                    <a:pt x="3957511" y="5162806"/>
                  </a:lnTo>
                  <a:cubicBezTo>
                    <a:pt x="4044259" y="5118005"/>
                    <a:pt x="4129592" y="5072941"/>
                    <a:pt x="4212170" y="5024936"/>
                  </a:cubicBezTo>
                  <a:cubicBezTo>
                    <a:pt x="4294563" y="4976766"/>
                    <a:pt x="4374532" y="4926554"/>
                    <a:pt x="4449651" y="4870986"/>
                  </a:cubicBezTo>
                  <a:cubicBezTo>
                    <a:pt x="4524973" y="4815937"/>
                    <a:pt x="4596075" y="4756163"/>
                    <a:pt x="4659728" y="4689640"/>
                  </a:cubicBezTo>
                  <a:cubicBezTo>
                    <a:pt x="4723566" y="4623283"/>
                    <a:pt x="4780828" y="4550758"/>
                    <a:pt x="4830457" y="4472596"/>
                  </a:cubicBezTo>
                  <a:cubicBezTo>
                    <a:pt x="4880087" y="4394434"/>
                    <a:pt x="4921716" y="4310302"/>
                    <a:pt x="4955705" y="4222268"/>
                  </a:cubicBezTo>
                  <a:lnTo>
                    <a:pt x="4968352" y="4189141"/>
                  </a:lnTo>
                  <a:lnTo>
                    <a:pt x="4979564" y="4155400"/>
                  </a:lnTo>
                  <a:lnTo>
                    <a:pt x="4990913" y="4121577"/>
                  </a:lnTo>
                  <a:cubicBezTo>
                    <a:pt x="4994441" y="4110119"/>
                    <a:pt x="4997522" y="4098194"/>
                    <a:pt x="5000865" y="4086570"/>
                  </a:cubicBezTo>
                  <a:lnTo>
                    <a:pt x="5020612" y="4016281"/>
                  </a:lnTo>
                  <a:lnTo>
                    <a:pt x="5030486" y="3981137"/>
                  </a:lnTo>
                  <a:lnTo>
                    <a:pt x="5035423" y="3963565"/>
                  </a:lnTo>
                  <a:lnTo>
                    <a:pt x="5039507" y="3945765"/>
                  </a:lnTo>
                  <a:cubicBezTo>
                    <a:pt x="5050088" y="3898175"/>
                    <a:pt x="5061308" y="3850756"/>
                    <a:pt x="5071597" y="3802972"/>
                  </a:cubicBezTo>
                  <a:lnTo>
                    <a:pt x="5096108" y="3658610"/>
                  </a:lnTo>
                  <a:cubicBezTo>
                    <a:pt x="5102684" y="3610180"/>
                    <a:pt x="5107604" y="3561536"/>
                    <a:pt x="5113299" y="3512985"/>
                  </a:cubicBezTo>
                  <a:lnTo>
                    <a:pt x="5115328" y="3494749"/>
                  </a:lnTo>
                  <a:lnTo>
                    <a:pt x="5116446" y="3476502"/>
                  </a:lnTo>
                  <a:lnTo>
                    <a:pt x="5118711" y="3439898"/>
                  </a:lnTo>
                  <a:lnTo>
                    <a:pt x="5123270" y="3366583"/>
                  </a:lnTo>
                  <a:cubicBezTo>
                    <a:pt x="5126606" y="3268829"/>
                    <a:pt x="5127431" y="3170634"/>
                    <a:pt x="5121172" y="3072860"/>
                  </a:cubicBezTo>
                  <a:lnTo>
                    <a:pt x="5119473" y="3036121"/>
                  </a:lnTo>
                  <a:cubicBezTo>
                    <a:pt x="5118968" y="3023930"/>
                    <a:pt x="5117310" y="3011778"/>
                    <a:pt x="5116244" y="2999552"/>
                  </a:cubicBezTo>
                  <a:lnTo>
                    <a:pt x="5109221" y="2926379"/>
                  </a:lnTo>
                  <a:cubicBezTo>
                    <a:pt x="5105544" y="2877404"/>
                    <a:pt x="5096760" y="2829145"/>
                    <a:pt x="5089643" y="2780639"/>
                  </a:cubicBezTo>
                  <a:lnTo>
                    <a:pt x="5084078" y="2744255"/>
                  </a:lnTo>
                  <a:cubicBezTo>
                    <a:pt x="5082420" y="2732104"/>
                    <a:pt x="5080412" y="2719974"/>
                    <a:pt x="5077785" y="2708026"/>
                  </a:cubicBezTo>
                  <a:lnTo>
                    <a:pt x="5063128" y="2636053"/>
                  </a:lnTo>
                  <a:cubicBezTo>
                    <a:pt x="5057902" y="2612048"/>
                    <a:pt x="5053511" y="2587920"/>
                    <a:pt x="5047530" y="2564176"/>
                  </a:cubicBezTo>
                  <a:lnTo>
                    <a:pt x="5028967" y="2493127"/>
                  </a:lnTo>
                  <a:cubicBezTo>
                    <a:pt x="4979424" y="2303537"/>
                    <a:pt x="4909775" y="2119458"/>
                    <a:pt x="4822623" y="1944830"/>
                  </a:cubicBezTo>
                  <a:cubicBezTo>
                    <a:pt x="4648947" y="1594931"/>
                    <a:pt x="4401749" y="1285261"/>
                    <a:pt x="4108183" y="1038170"/>
                  </a:cubicBezTo>
                  <a:cubicBezTo>
                    <a:pt x="3961444" y="914460"/>
                    <a:pt x="3803854" y="805232"/>
                    <a:pt x="3638213" y="712395"/>
                  </a:cubicBezTo>
                  <a:lnTo>
                    <a:pt x="3575480" y="678662"/>
                  </a:lnTo>
                  <a:cubicBezTo>
                    <a:pt x="3554450" y="667578"/>
                    <a:pt x="3534194" y="655311"/>
                    <a:pt x="3512574" y="645577"/>
                  </a:cubicBezTo>
                  <a:lnTo>
                    <a:pt x="3448603" y="614757"/>
                  </a:lnTo>
                  <a:lnTo>
                    <a:pt x="3416617" y="599347"/>
                  </a:lnTo>
                  <a:cubicBezTo>
                    <a:pt x="3406000" y="594185"/>
                    <a:pt x="3395413" y="588913"/>
                    <a:pt x="3384352" y="584559"/>
                  </a:cubicBezTo>
                  <a:cubicBezTo>
                    <a:pt x="3340850" y="566062"/>
                    <a:pt x="3297707" y="547083"/>
                    <a:pt x="3254088" y="529021"/>
                  </a:cubicBezTo>
                  <a:cubicBezTo>
                    <a:pt x="3209736" y="512847"/>
                    <a:pt x="3165607" y="496270"/>
                    <a:pt x="3121640" y="479505"/>
                  </a:cubicBezTo>
                  <a:lnTo>
                    <a:pt x="2987193" y="436176"/>
                  </a:lnTo>
                  <a:cubicBezTo>
                    <a:pt x="2942116" y="422708"/>
                    <a:pt x="2896575" y="410968"/>
                    <a:pt x="2851296" y="398256"/>
                  </a:cubicBezTo>
                  <a:cubicBezTo>
                    <a:pt x="2759507" y="375285"/>
                    <a:pt x="2666373" y="353923"/>
                    <a:pt x="2573611" y="336717"/>
                  </a:cubicBezTo>
                  <a:cubicBezTo>
                    <a:pt x="2387776" y="301762"/>
                    <a:pt x="2200839" y="280304"/>
                    <a:pt x="2014208" y="276896"/>
                  </a:cubicBezTo>
                  <a:cubicBezTo>
                    <a:pt x="1827605" y="273381"/>
                    <a:pt x="1641223" y="288238"/>
                    <a:pt x="1457097" y="322828"/>
                  </a:cubicBezTo>
                  <a:cubicBezTo>
                    <a:pt x="1272912" y="357634"/>
                    <a:pt x="1091595" y="413727"/>
                    <a:pt x="914684" y="486648"/>
                  </a:cubicBezTo>
                  <a:lnTo>
                    <a:pt x="848661" y="515093"/>
                  </a:lnTo>
                  <a:cubicBezTo>
                    <a:pt x="826573" y="524592"/>
                    <a:pt x="804281" y="533573"/>
                    <a:pt x="782834" y="544519"/>
                  </a:cubicBezTo>
                  <a:lnTo>
                    <a:pt x="717715" y="575988"/>
                  </a:lnTo>
                  <a:cubicBezTo>
                    <a:pt x="696005" y="586632"/>
                    <a:pt x="673986" y="596729"/>
                    <a:pt x="653112" y="608523"/>
                  </a:cubicBezTo>
                  <a:cubicBezTo>
                    <a:pt x="568070" y="653782"/>
                    <a:pt x="483901" y="700897"/>
                    <a:pt x="406671" y="756246"/>
                  </a:cubicBezTo>
                  <a:cubicBezTo>
                    <a:pt x="327441" y="809669"/>
                    <a:pt x="256836" y="872706"/>
                    <a:pt x="191033" y="942131"/>
                  </a:cubicBezTo>
                  <a:cubicBezTo>
                    <a:pt x="175048" y="959988"/>
                    <a:pt x="159064" y="977846"/>
                    <a:pt x="143339" y="996006"/>
                  </a:cubicBezTo>
                  <a:lnTo>
                    <a:pt x="98848" y="1053288"/>
                  </a:lnTo>
                  <a:cubicBezTo>
                    <a:pt x="83542" y="1072023"/>
                    <a:pt x="70312" y="1092822"/>
                    <a:pt x="56083" y="1112657"/>
                  </a:cubicBezTo>
                  <a:cubicBezTo>
                    <a:pt x="42010" y="1132765"/>
                    <a:pt x="27965" y="1152765"/>
                    <a:pt x="14889" y="1173837"/>
                  </a:cubicBezTo>
                  <a:lnTo>
                    <a:pt x="0" y="1198088"/>
                  </a:lnTo>
                  <a:lnTo>
                    <a:pt x="0" y="888809"/>
                  </a:lnTo>
                  <a:lnTo>
                    <a:pt x="88781" y="802825"/>
                  </a:lnTo>
                  <a:cubicBezTo>
                    <a:pt x="672175" y="289643"/>
                    <a:pt x="1428944" y="-5083"/>
                    <a:pt x="2220349" y="6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D31DBF1-01CE-49E9-88DB-2410DE8CF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121701"/>
            <a:ext cx="3476488" cy="1786515"/>
          </a:xfrm>
        </p:spPr>
        <p:txBody>
          <a:bodyPr anchor="t">
            <a:normAutofit/>
          </a:bodyPr>
          <a:lstStyle/>
          <a:p>
            <a:pPr algn="l"/>
            <a:r>
              <a:rPr lang="nl-NL" sz="4000">
                <a:solidFill>
                  <a:schemeClr val="tx2"/>
                </a:solidFill>
              </a:rPr>
              <a:t>Mijn beroep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A63B727-C871-494C-8A5A-6D9A41C71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032347"/>
            <a:ext cx="3476488" cy="955111"/>
          </a:xfrm>
        </p:spPr>
        <p:txBody>
          <a:bodyPr anchor="b">
            <a:normAutofit/>
          </a:bodyPr>
          <a:lstStyle/>
          <a:p>
            <a:pPr algn="l"/>
            <a:r>
              <a:rPr lang="nl-NL" sz="2000">
                <a:solidFill>
                  <a:schemeClr val="tx2"/>
                </a:solidFill>
              </a:rPr>
              <a:t>15 oktober</a:t>
            </a:r>
          </a:p>
        </p:txBody>
      </p:sp>
      <p:pic>
        <p:nvPicPr>
          <p:cNvPr id="1026" name="Picture 2" descr="Pedagogisch Medewerker (VSO) / BSO Radboud m/v - Blosse">
            <a:extLst>
              <a:ext uri="{FF2B5EF4-FFF2-40B4-BE49-F238E27FC236}">
                <a16:creationId xmlns:a16="http://schemas.microsoft.com/office/drawing/2014/main" id="{E6405D78-318B-4F36-8116-C6DFE2912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0739" y="1594966"/>
            <a:ext cx="5507803" cy="3665192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7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CB6139D5-F04D-4472-8268-71C55E2B22BE}"/>
              </a:ext>
            </a:extLst>
          </p:cNvPr>
          <p:cNvSpPr txBox="1"/>
          <p:nvPr/>
        </p:nvSpPr>
        <p:spPr>
          <a:xfrm>
            <a:off x="865632" y="1920465"/>
            <a:ext cx="4765949" cy="335347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Wat </a:t>
            </a:r>
            <a:r>
              <a:rPr lang="en-US" sz="3200" b="1" dirty="0" err="1">
                <a:solidFill>
                  <a:schemeClr val="tx2"/>
                </a:solidFill>
              </a:rPr>
              <a:t>doen</a:t>
            </a:r>
            <a:r>
              <a:rPr lang="en-US" sz="3200" b="1" dirty="0">
                <a:solidFill>
                  <a:schemeClr val="tx2"/>
                </a:solidFill>
              </a:rPr>
              <a:t> we </a:t>
            </a:r>
            <a:r>
              <a:rPr lang="en-US" sz="3200" b="1" dirty="0" err="1">
                <a:solidFill>
                  <a:schemeClr val="tx2"/>
                </a:solidFill>
              </a:rPr>
              <a:t>vandaag</a:t>
            </a:r>
            <a:r>
              <a:rPr lang="en-US" sz="3200" b="1" dirty="0">
                <a:solidFill>
                  <a:schemeClr val="tx2"/>
                </a:solidFill>
              </a:rPr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Even </a:t>
            </a:r>
            <a:r>
              <a:rPr lang="en-US" sz="3200" b="1" dirty="0" err="1">
                <a:solidFill>
                  <a:schemeClr val="tx2"/>
                </a:solidFill>
              </a:rPr>
              <a:t>opfrissen</a:t>
            </a:r>
            <a:endParaRPr lang="en-US" sz="3200" b="1" dirty="0">
              <a:solidFill>
                <a:schemeClr val="tx2"/>
              </a:solidFill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tx2"/>
                </a:solidFill>
              </a:rPr>
              <a:t>Kiezen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voor</a:t>
            </a:r>
            <a:r>
              <a:rPr lang="en-US" sz="3200" b="1" dirty="0">
                <a:solidFill>
                  <a:schemeClr val="tx2"/>
                </a:solidFill>
              </a:rPr>
              <a:t> PW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>
                <a:solidFill>
                  <a:schemeClr val="tx2"/>
                </a:solidFill>
              </a:rPr>
              <a:t>Afmaken</a:t>
            </a:r>
            <a:r>
              <a:rPr lang="en-US" sz="3200" b="1" dirty="0">
                <a:solidFill>
                  <a:schemeClr val="tx2"/>
                </a:solidFill>
              </a:rPr>
              <a:t> folder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2"/>
                </a:solidFill>
              </a:rPr>
              <a:t>De </a:t>
            </a:r>
            <a:r>
              <a:rPr lang="en-US" sz="3200" b="1" dirty="0" err="1">
                <a:solidFill>
                  <a:schemeClr val="tx2"/>
                </a:solidFill>
              </a:rPr>
              <a:t>ideale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n-US" sz="3200" b="1" dirty="0" err="1">
                <a:solidFill>
                  <a:schemeClr val="tx2"/>
                </a:solidFill>
              </a:rPr>
              <a:t>PW’er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Pedagogisch Medewerker (VSO) / BSO Radboud m/v - Blosse">
            <a:extLst>
              <a:ext uri="{FF2B5EF4-FFF2-40B4-BE49-F238E27FC236}">
                <a16:creationId xmlns:a16="http://schemas.microsoft.com/office/drawing/2014/main" id="{CEA25C0B-B270-4E92-A1B5-7F8EDF200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12538"/>
            <a:ext cx="4142232" cy="275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202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17CA653-5C26-4EA3-AEF0-6C709A42406D}"/>
              </a:ext>
            </a:extLst>
          </p:cNvPr>
          <p:cNvSpPr/>
          <p:nvPr/>
        </p:nvSpPr>
        <p:spPr>
          <a:xfrm>
            <a:off x="944508" y="21342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https://www.kinderopvangstadskanaal.nl/buitenschoolseopvang/#debokjes</a:t>
            </a:r>
            <a:endParaRPr lang="nl-NL" dirty="0"/>
          </a:p>
          <a:p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90600A6-CF9B-4DF5-9489-205EEF8D3DD8}"/>
              </a:ext>
            </a:extLst>
          </p:cNvPr>
          <p:cNvSpPr/>
          <p:nvPr/>
        </p:nvSpPr>
        <p:spPr>
          <a:xfrm>
            <a:off x="944508" y="424160"/>
            <a:ext cx="74264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Opfrisser:</a:t>
            </a:r>
          </a:p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Stel je wilt hier werken…..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683BCB-DCF5-4876-9D28-2DC72EF34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75" y="704940"/>
            <a:ext cx="2857500" cy="1905000"/>
          </a:xfrm>
          <a:prstGeom prst="rect">
            <a:avLst/>
          </a:prstGeom>
        </p:spPr>
      </p:pic>
      <p:graphicFrame>
        <p:nvGraphicFramePr>
          <p:cNvPr id="7" name="Tekstvak 3">
            <a:extLst>
              <a:ext uri="{FF2B5EF4-FFF2-40B4-BE49-F238E27FC236}">
                <a16:creationId xmlns:a16="http://schemas.microsoft.com/office/drawing/2014/main" id="{49A6EEE9-3536-41ED-89E3-05D800EB7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7470222"/>
              </p:ext>
            </p:extLst>
          </p:nvPr>
        </p:nvGraphicFramePr>
        <p:xfrm>
          <a:off x="1114425" y="3067050"/>
          <a:ext cx="10391775" cy="2092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2530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F9CD27C-2270-4A0A-84B7-1E0C3B425A13}"/>
              </a:ext>
            </a:extLst>
          </p:cNvPr>
          <p:cNvSpPr/>
          <p:nvPr/>
        </p:nvSpPr>
        <p:spPr>
          <a:xfrm>
            <a:off x="1737539" y="2967335"/>
            <a:ext cx="871693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Maak je folder af:</a:t>
            </a:r>
          </a:p>
          <a:p>
            <a:pPr algn="ctr"/>
            <a:endParaRPr lang="nl-N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Hoeveel tijd heb je nog nodig?</a:t>
            </a:r>
          </a:p>
        </p:txBody>
      </p:sp>
    </p:spTree>
    <p:extLst>
      <p:ext uri="{BB962C8B-B14F-4D97-AF65-F5344CB8AC3E}">
        <p14:creationId xmlns:p14="http://schemas.microsoft.com/office/powerpoint/2010/main" val="128691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Traject Welzijn PW | Methodiek by ThiemeMeulenhoff - issuu">
            <a:extLst>
              <a:ext uri="{FF2B5EF4-FFF2-40B4-BE49-F238E27FC236}">
                <a16:creationId xmlns:a16="http://schemas.microsoft.com/office/drawing/2014/main" id="{DA5D4042-2C47-4D0C-97D2-6BEA1BBF3B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" r="2" b="2"/>
          <a:stretch/>
        </p:blipFill>
        <p:spPr bwMode="auto">
          <a:xfrm>
            <a:off x="1466423" y="640080"/>
            <a:ext cx="3787993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AA343C90-A37A-44CB-AEDB-7C33C775D9FF}"/>
              </a:ext>
            </a:extLst>
          </p:cNvPr>
          <p:cNvSpPr txBox="1"/>
          <p:nvPr/>
        </p:nvSpPr>
        <p:spPr>
          <a:xfrm>
            <a:off x="6739128" y="2664886"/>
            <a:ext cx="4818888" cy="35507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Presenteer</a:t>
            </a:r>
            <a:r>
              <a:rPr lang="en-US" sz="2200" dirty="0"/>
              <a:t> </a:t>
            </a:r>
            <a:r>
              <a:rPr lang="en-US" sz="2200"/>
              <a:t>jezelf</a:t>
            </a:r>
            <a:r>
              <a:rPr lang="en-US" sz="2200" dirty="0"/>
              <a:t> </a:t>
            </a:r>
            <a:r>
              <a:rPr lang="en-US" sz="2200"/>
              <a:t>als</a:t>
            </a:r>
            <a:r>
              <a:rPr lang="en-US" sz="2200" dirty="0"/>
              <a:t> </a:t>
            </a:r>
            <a:r>
              <a:rPr lang="en-US" sz="2200"/>
              <a:t>ideale</a:t>
            </a:r>
            <a:r>
              <a:rPr lang="en-US" sz="2200" dirty="0"/>
              <a:t> </a:t>
            </a:r>
            <a:r>
              <a:rPr lang="en-US" sz="2200"/>
              <a:t>PW’er</a:t>
            </a:r>
            <a:r>
              <a:rPr lang="en-US" sz="220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Gebruik</a:t>
            </a:r>
            <a:r>
              <a:rPr lang="en-US" sz="2200" dirty="0"/>
              <a:t> je </a:t>
            </a:r>
            <a:r>
              <a:rPr lang="en-US" sz="2200"/>
              <a:t>boek</a:t>
            </a:r>
            <a:r>
              <a:rPr lang="en-US" sz="2200" dirty="0"/>
              <a:t>: </a:t>
            </a:r>
            <a:r>
              <a:rPr lang="en-US" sz="2200"/>
              <a:t>blz</a:t>
            </a:r>
            <a:r>
              <a:rPr lang="en-US" sz="2200" dirty="0"/>
              <a:t> 24 tm 26: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Wat </a:t>
            </a:r>
            <a:r>
              <a:rPr lang="en-US" sz="2200"/>
              <a:t>moet</a:t>
            </a:r>
            <a:r>
              <a:rPr lang="en-US" sz="2200" dirty="0"/>
              <a:t> je </a:t>
            </a:r>
            <a:r>
              <a:rPr lang="en-US" sz="2200"/>
              <a:t>kunnen</a:t>
            </a:r>
            <a:endParaRPr lang="en-US" sz="2200" dirty="0"/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Beschrijf</a:t>
            </a:r>
            <a:r>
              <a:rPr lang="en-US" sz="2200" dirty="0"/>
              <a:t> in je eigen </a:t>
            </a:r>
            <a:r>
              <a:rPr lang="en-US" sz="2200" dirty="0" err="1"/>
              <a:t>woorden</a:t>
            </a:r>
            <a:r>
              <a:rPr lang="en-US" sz="2200" dirty="0"/>
              <a:t> de 5 </a:t>
            </a:r>
            <a:r>
              <a:rPr lang="en-US" sz="2200"/>
              <a:t>elementen</a:t>
            </a:r>
            <a:r>
              <a:rPr lang="en-US" sz="2200" dirty="0"/>
              <a:t> van </a:t>
            </a:r>
            <a:r>
              <a:rPr lang="en-US" sz="2200"/>
              <a:t>een</a:t>
            </a:r>
            <a:r>
              <a:rPr lang="en-US" sz="2200" dirty="0"/>
              <a:t> </a:t>
            </a:r>
            <a:r>
              <a:rPr lang="en-US" sz="2200"/>
              <a:t>goede</a:t>
            </a:r>
            <a:r>
              <a:rPr lang="en-US" sz="2200" dirty="0"/>
              <a:t> </a:t>
            </a:r>
            <a:r>
              <a:rPr lang="en-US" sz="2200"/>
              <a:t>beroepshouding</a:t>
            </a:r>
            <a:endParaRPr lang="en-US" sz="22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D1978A3-B3E2-4604-B849-7285BC8E7F7E}"/>
              </a:ext>
            </a:extLst>
          </p:cNvPr>
          <p:cNvSpPr/>
          <p:nvPr/>
        </p:nvSpPr>
        <p:spPr>
          <a:xfrm>
            <a:off x="5610780" y="807213"/>
            <a:ext cx="52566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 Kiezen voor PW</a:t>
            </a:r>
          </a:p>
        </p:txBody>
      </p:sp>
    </p:spTree>
    <p:extLst>
      <p:ext uri="{BB962C8B-B14F-4D97-AF65-F5344CB8AC3E}">
        <p14:creationId xmlns:p14="http://schemas.microsoft.com/office/powerpoint/2010/main" val="294127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lan Toys houten poppenhuis pop oma">
            <a:extLst>
              <a:ext uri="{FF2B5EF4-FFF2-40B4-BE49-F238E27FC236}">
                <a16:creationId xmlns:a16="http://schemas.microsoft.com/office/drawing/2014/main" id="{183B5E2C-38A1-4603-AE32-5AC91CA2E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038" y="2076450"/>
            <a:ext cx="1685925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F897C2EF-BF72-4D57-AA5F-8A647D469E78}"/>
              </a:ext>
            </a:extLst>
          </p:cNvPr>
          <p:cNvSpPr/>
          <p:nvPr/>
        </p:nvSpPr>
        <p:spPr>
          <a:xfrm>
            <a:off x="3713424" y="0"/>
            <a:ext cx="4765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 ben Laura, ik werk op de BSO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E08F385-C394-4F8D-8DC8-0D2ADF754CA3}"/>
              </a:ext>
            </a:extLst>
          </p:cNvPr>
          <p:cNvSpPr txBox="1"/>
          <p:nvPr/>
        </p:nvSpPr>
        <p:spPr>
          <a:xfrm>
            <a:off x="6815138" y="895350"/>
            <a:ext cx="4062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Representatief</a:t>
            </a:r>
            <a:r>
              <a:rPr lang="nl-NL" dirty="0"/>
              <a:t>: mijn kleren moeten</a:t>
            </a:r>
          </a:p>
          <a:p>
            <a:r>
              <a:rPr lang="nl-NL" dirty="0"/>
              <a:t>Comfortabel zijn, schoon en ik loop niet op hoge hakken. Ik gedraag me positief over alle kinderen en mijn collega’s richting ouders.</a:t>
            </a:r>
          </a:p>
        </p:txBody>
      </p:sp>
    </p:spTree>
    <p:extLst>
      <p:ext uri="{BB962C8B-B14F-4D97-AF65-F5344CB8AC3E}">
        <p14:creationId xmlns:p14="http://schemas.microsoft.com/office/powerpoint/2010/main" val="875319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172</Words>
  <Application>Microsoft Office PowerPoint</Application>
  <PresentationFormat>Breedbeeld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Mijn beroep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beroep</dc:title>
  <dc:creator>Laura Beeftink</dc:creator>
  <cp:lastModifiedBy>Laura Beeftink</cp:lastModifiedBy>
  <cp:revision>4</cp:revision>
  <dcterms:created xsi:type="dcterms:W3CDTF">2021-10-14T08:17:27Z</dcterms:created>
  <dcterms:modified xsi:type="dcterms:W3CDTF">2021-10-14T08:51:54Z</dcterms:modified>
</cp:coreProperties>
</file>