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137F84-4014-403B-B275-DACF3B30FF9B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A46D765-1919-4482-9E49-0F4A1AA38423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Lijkt het je wat? Waarom wel/niet (leeftijd kinderen, omgeving, taken, ….)</a:t>
          </a:r>
          <a:endParaRPr lang="en-US"/>
        </a:p>
      </dgm:t>
    </dgm:pt>
    <dgm:pt modelId="{23EFFF97-50E9-4F8A-BDA0-87E7AED67C19}" type="parTrans" cxnId="{C5141228-F883-4B81-9669-EB624783C5D4}">
      <dgm:prSet/>
      <dgm:spPr/>
      <dgm:t>
        <a:bodyPr/>
        <a:lstStyle/>
        <a:p>
          <a:endParaRPr lang="en-US"/>
        </a:p>
      </dgm:t>
    </dgm:pt>
    <dgm:pt modelId="{DB7D3DD2-F51A-4FA8-B4A5-97D06B07B269}" type="sibTrans" cxnId="{C5141228-F883-4B81-9669-EB624783C5D4}">
      <dgm:prSet/>
      <dgm:spPr/>
      <dgm:t>
        <a:bodyPr/>
        <a:lstStyle/>
        <a:p>
          <a:endParaRPr lang="en-US"/>
        </a:p>
      </dgm:t>
    </dgm:pt>
    <dgm:pt modelId="{41937FF4-FD6C-42CF-9E3D-80F77B82D7C5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Kan je daar werken met je opleiding?</a:t>
          </a:r>
          <a:endParaRPr lang="en-US"/>
        </a:p>
      </dgm:t>
    </dgm:pt>
    <dgm:pt modelId="{FD386E15-D5FD-4D8D-B95B-E4CE03C2457F}" type="parTrans" cxnId="{763F0610-9755-453D-A2BD-CC4B1266A271}">
      <dgm:prSet/>
      <dgm:spPr/>
      <dgm:t>
        <a:bodyPr/>
        <a:lstStyle/>
        <a:p>
          <a:endParaRPr lang="en-US"/>
        </a:p>
      </dgm:t>
    </dgm:pt>
    <dgm:pt modelId="{AC02F13E-3F80-495F-BC17-3731B65EBEFB}" type="sibTrans" cxnId="{763F0610-9755-453D-A2BD-CC4B1266A271}">
      <dgm:prSet/>
      <dgm:spPr/>
      <dgm:t>
        <a:bodyPr/>
        <a:lstStyle/>
        <a:p>
          <a:endParaRPr lang="en-US"/>
        </a:p>
      </dgm:t>
    </dgm:pt>
    <dgm:pt modelId="{AAF1EC71-783E-424F-A277-D10B7738FBA8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Stel: je wilt hier stage lopen, hoe pak je dat aan? (stagemarkt.nl)</a:t>
          </a:r>
          <a:endParaRPr lang="en-US" dirty="0"/>
        </a:p>
      </dgm:t>
    </dgm:pt>
    <dgm:pt modelId="{922AEA9B-D8FB-4A9C-A096-2978A6B9EAC3}" type="parTrans" cxnId="{8C4DF799-8933-48A1-852D-E1AAD0945CED}">
      <dgm:prSet/>
      <dgm:spPr/>
      <dgm:t>
        <a:bodyPr/>
        <a:lstStyle/>
        <a:p>
          <a:endParaRPr lang="en-US"/>
        </a:p>
      </dgm:t>
    </dgm:pt>
    <dgm:pt modelId="{74099D33-816C-4C24-ADD5-892AC5A8757A}" type="sibTrans" cxnId="{8C4DF799-8933-48A1-852D-E1AAD0945CED}">
      <dgm:prSet/>
      <dgm:spPr/>
      <dgm:t>
        <a:bodyPr/>
        <a:lstStyle/>
        <a:p>
          <a:endParaRPr lang="en-US"/>
        </a:p>
      </dgm:t>
    </dgm:pt>
    <dgm:pt modelId="{52B0FEE2-7181-4F5F-99C8-D9FD4D1FF3D5}" type="pres">
      <dgm:prSet presAssocID="{57137F84-4014-403B-B275-DACF3B30FF9B}" presName="root" presStyleCnt="0">
        <dgm:presLayoutVars>
          <dgm:dir/>
          <dgm:resizeHandles val="exact"/>
        </dgm:presLayoutVars>
      </dgm:prSet>
      <dgm:spPr/>
    </dgm:pt>
    <dgm:pt modelId="{4C4E1AA1-7A91-4A3A-B56D-721E0456CC32}" type="pres">
      <dgm:prSet presAssocID="{DA46D765-1919-4482-9E49-0F4A1AA38423}" presName="compNode" presStyleCnt="0"/>
      <dgm:spPr/>
    </dgm:pt>
    <dgm:pt modelId="{7B30FF4A-E83D-4A6A-84BE-6043338CABC6}" type="pres">
      <dgm:prSet presAssocID="{DA46D765-1919-4482-9E49-0F4A1AA38423}" presName="bgRect" presStyleLbl="bgShp" presStyleIdx="0" presStyleCnt="3"/>
      <dgm:spPr/>
    </dgm:pt>
    <dgm:pt modelId="{FD229D77-E603-4F90-9724-92672734F46E}" type="pres">
      <dgm:prSet presAssocID="{DA46D765-1919-4482-9E49-0F4A1AA3842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nfused Person"/>
        </a:ext>
      </dgm:extLst>
    </dgm:pt>
    <dgm:pt modelId="{219905FC-2C94-4B0C-A044-2E191481AB88}" type="pres">
      <dgm:prSet presAssocID="{DA46D765-1919-4482-9E49-0F4A1AA38423}" presName="spaceRect" presStyleCnt="0"/>
      <dgm:spPr/>
    </dgm:pt>
    <dgm:pt modelId="{D5C6B549-8E45-4DD0-AEAE-2005E64E8425}" type="pres">
      <dgm:prSet presAssocID="{DA46D765-1919-4482-9E49-0F4A1AA38423}" presName="parTx" presStyleLbl="revTx" presStyleIdx="0" presStyleCnt="3">
        <dgm:presLayoutVars>
          <dgm:chMax val="0"/>
          <dgm:chPref val="0"/>
        </dgm:presLayoutVars>
      </dgm:prSet>
      <dgm:spPr/>
    </dgm:pt>
    <dgm:pt modelId="{97FD8760-6893-4C2D-A483-2D7E5D42ADF6}" type="pres">
      <dgm:prSet presAssocID="{DB7D3DD2-F51A-4FA8-B4A5-97D06B07B269}" presName="sibTrans" presStyleCnt="0"/>
      <dgm:spPr/>
    </dgm:pt>
    <dgm:pt modelId="{8DEAC9E5-A1B1-4665-98F2-251A4F775FDF}" type="pres">
      <dgm:prSet presAssocID="{41937FF4-FD6C-42CF-9E3D-80F77B82D7C5}" presName="compNode" presStyleCnt="0"/>
      <dgm:spPr/>
    </dgm:pt>
    <dgm:pt modelId="{8529DE4C-95B4-4377-858C-6D7A8B43AE5E}" type="pres">
      <dgm:prSet presAssocID="{41937FF4-FD6C-42CF-9E3D-80F77B82D7C5}" presName="bgRect" presStyleLbl="bgShp" presStyleIdx="1" presStyleCnt="3"/>
      <dgm:spPr/>
    </dgm:pt>
    <dgm:pt modelId="{28B4905D-8A26-4559-90A7-0ED92501D0C7}" type="pres">
      <dgm:prSet presAssocID="{41937FF4-FD6C-42CF-9E3D-80F77B82D7C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olhof"/>
        </a:ext>
      </dgm:extLst>
    </dgm:pt>
    <dgm:pt modelId="{A7D8A4A2-024D-40AB-932A-8C0842FEAC55}" type="pres">
      <dgm:prSet presAssocID="{41937FF4-FD6C-42CF-9E3D-80F77B82D7C5}" presName="spaceRect" presStyleCnt="0"/>
      <dgm:spPr/>
    </dgm:pt>
    <dgm:pt modelId="{BD9A20D1-91F1-40A9-BB4C-36BEF527B65F}" type="pres">
      <dgm:prSet presAssocID="{41937FF4-FD6C-42CF-9E3D-80F77B82D7C5}" presName="parTx" presStyleLbl="revTx" presStyleIdx="1" presStyleCnt="3">
        <dgm:presLayoutVars>
          <dgm:chMax val="0"/>
          <dgm:chPref val="0"/>
        </dgm:presLayoutVars>
      </dgm:prSet>
      <dgm:spPr/>
    </dgm:pt>
    <dgm:pt modelId="{CFE2A849-9475-4596-8D8F-ADE914530D31}" type="pres">
      <dgm:prSet presAssocID="{AC02F13E-3F80-495F-BC17-3731B65EBEFB}" presName="sibTrans" presStyleCnt="0"/>
      <dgm:spPr/>
    </dgm:pt>
    <dgm:pt modelId="{36289BF5-7E00-40C8-BAF3-4F78E904BA67}" type="pres">
      <dgm:prSet presAssocID="{AAF1EC71-783E-424F-A277-D10B7738FBA8}" presName="compNode" presStyleCnt="0"/>
      <dgm:spPr/>
    </dgm:pt>
    <dgm:pt modelId="{EE0B5810-B77D-4A23-BAD5-EE5A309C43A5}" type="pres">
      <dgm:prSet presAssocID="{AAF1EC71-783E-424F-A277-D10B7738FBA8}" presName="bgRect" presStyleLbl="bgShp" presStyleIdx="2" presStyleCnt="3"/>
      <dgm:spPr/>
    </dgm:pt>
    <dgm:pt modelId="{F52C7787-6C2D-4451-8E9F-0884EDF54EF7}" type="pres">
      <dgm:prSet presAssocID="{AAF1EC71-783E-424F-A277-D10B7738FBA8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f-kok"/>
        </a:ext>
      </dgm:extLst>
    </dgm:pt>
    <dgm:pt modelId="{A5ECAE6F-EB6F-4C71-99DE-809440B21A50}" type="pres">
      <dgm:prSet presAssocID="{AAF1EC71-783E-424F-A277-D10B7738FBA8}" presName="spaceRect" presStyleCnt="0"/>
      <dgm:spPr/>
    </dgm:pt>
    <dgm:pt modelId="{138DC294-B08B-408D-886B-8879064DC00C}" type="pres">
      <dgm:prSet presAssocID="{AAF1EC71-783E-424F-A277-D10B7738FBA8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1A2CAD04-BBDB-4042-8F5F-3781B08D4C1A}" type="presOf" srcId="{57137F84-4014-403B-B275-DACF3B30FF9B}" destId="{52B0FEE2-7181-4F5F-99C8-D9FD4D1FF3D5}" srcOrd="0" destOrd="0" presId="urn:microsoft.com/office/officeart/2018/2/layout/IconVerticalSolidList"/>
    <dgm:cxn modelId="{763F0610-9755-453D-A2BD-CC4B1266A271}" srcId="{57137F84-4014-403B-B275-DACF3B30FF9B}" destId="{41937FF4-FD6C-42CF-9E3D-80F77B82D7C5}" srcOrd="1" destOrd="0" parTransId="{FD386E15-D5FD-4D8D-B95B-E4CE03C2457F}" sibTransId="{AC02F13E-3F80-495F-BC17-3731B65EBEFB}"/>
    <dgm:cxn modelId="{C5141228-F883-4B81-9669-EB624783C5D4}" srcId="{57137F84-4014-403B-B275-DACF3B30FF9B}" destId="{DA46D765-1919-4482-9E49-0F4A1AA38423}" srcOrd="0" destOrd="0" parTransId="{23EFFF97-50E9-4F8A-BDA0-87E7AED67C19}" sibTransId="{DB7D3DD2-F51A-4FA8-B4A5-97D06B07B269}"/>
    <dgm:cxn modelId="{24DFBC2E-6DF9-45C3-8A31-0916AB5E7B66}" type="presOf" srcId="{41937FF4-FD6C-42CF-9E3D-80F77B82D7C5}" destId="{BD9A20D1-91F1-40A9-BB4C-36BEF527B65F}" srcOrd="0" destOrd="0" presId="urn:microsoft.com/office/officeart/2018/2/layout/IconVerticalSolidList"/>
    <dgm:cxn modelId="{8310312F-EE29-4B82-AE6E-04224771D278}" type="presOf" srcId="{DA46D765-1919-4482-9E49-0F4A1AA38423}" destId="{D5C6B549-8E45-4DD0-AEAE-2005E64E8425}" srcOrd="0" destOrd="0" presId="urn:microsoft.com/office/officeart/2018/2/layout/IconVerticalSolidList"/>
    <dgm:cxn modelId="{FDB4D166-C9DB-4D31-B248-DE9621F9C12F}" type="presOf" srcId="{AAF1EC71-783E-424F-A277-D10B7738FBA8}" destId="{138DC294-B08B-408D-886B-8879064DC00C}" srcOrd="0" destOrd="0" presId="urn:microsoft.com/office/officeart/2018/2/layout/IconVerticalSolidList"/>
    <dgm:cxn modelId="{8C4DF799-8933-48A1-852D-E1AAD0945CED}" srcId="{57137F84-4014-403B-B275-DACF3B30FF9B}" destId="{AAF1EC71-783E-424F-A277-D10B7738FBA8}" srcOrd="2" destOrd="0" parTransId="{922AEA9B-D8FB-4A9C-A096-2978A6B9EAC3}" sibTransId="{74099D33-816C-4C24-ADD5-892AC5A8757A}"/>
    <dgm:cxn modelId="{643F2BCA-65CA-4C68-B604-139A5C4F177A}" type="presParOf" srcId="{52B0FEE2-7181-4F5F-99C8-D9FD4D1FF3D5}" destId="{4C4E1AA1-7A91-4A3A-B56D-721E0456CC32}" srcOrd="0" destOrd="0" presId="urn:microsoft.com/office/officeart/2018/2/layout/IconVerticalSolidList"/>
    <dgm:cxn modelId="{AB31B9C5-A14E-40D2-969B-874CBE57C169}" type="presParOf" srcId="{4C4E1AA1-7A91-4A3A-B56D-721E0456CC32}" destId="{7B30FF4A-E83D-4A6A-84BE-6043338CABC6}" srcOrd="0" destOrd="0" presId="urn:microsoft.com/office/officeart/2018/2/layout/IconVerticalSolidList"/>
    <dgm:cxn modelId="{64BF576B-D255-48FA-8229-C591620815C0}" type="presParOf" srcId="{4C4E1AA1-7A91-4A3A-B56D-721E0456CC32}" destId="{FD229D77-E603-4F90-9724-92672734F46E}" srcOrd="1" destOrd="0" presId="urn:microsoft.com/office/officeart/2018/2/layout/IconVerticalSolidList"/>
    <dgm:cxn modelId="{C848F6DB-ABA1-4FD7-BC03-2DE143C48EF5}" type="presParOf" srcId="{4C4E1AA1-7A91-4A3A-B56D-721E0456CC32}" destId="{219905FC-2C94-4B0C-A044-2E191481AB88}" srcOrd="2" destOrd="0" presId="urn:microsoft.com/office/officeart/2018/2/layout/IconVerticalSolidList"/>
    <dgm:cxn modelId="{C776E318-0F1C-4F1F-BD2A-777FA670F69B}" type="presParOf" srcId="{4C4E1AA1-7A91-4A3A-B56D-721E0456CC32}" destId="{D5C6B549-8E45-4DD0-AEAE-2005E64E8425}" srcOrd="3" destOrd="0" presId="urn:microsoft.com/office/officeart/2018/2/layout/IconVerticalSolidList"/>
    <dgm:cxn modelId="{C67C98D1-4795-43CD-97D4-82D6858C0D78}" type="presParOf" srcId="{52B0FEE2-7181-4F5F-99C8-D9FD4D1FF3D5}" destId="{97FD8760-6893-4C2D-A483-2D7E5D42ADF6}" srcOrd="1" destOrd="0" presId="urn:microsoft.com/office/officeart/2018/2/layout/IconVerticalSolidList"/>
    <dgm:cxn modelId="{E4702B9D-E335-477E-ACF1-C391B5A403E4}" type="presParOf" srcId="{52B0FEE2-7181-4F5F-99C8-D9FD4D1FF3D5}" destId="{8DEAC9E5-A1B1-4665-98F2-251A4F775FDF}" srcOrd="2" destOrd="0" presId="urn:microsoft.com/office/officeart/2018/2/layout/IconVerticalSolidList"/>
    <dgm:cxn modelId="{9C840A5C-4C27-41BE-A2E6-CC96BCB27F69}" type="presParOf" srcId="{8DEAC9E5-A1B1-4665-98F2-251A4F775FDF}" destId="{8529DE4C-95B4-4377-858C-6D7A8B43AE5E}" srcOrd="0" destOrd="0" presId="urn:microsoft.com/office/officeart/2018/2/layout/IconVerticalSolidList"/>
    <dgm:cxn modelId="{FE161605-5B89-492C-92D0-46E6E99FDE08}" type="presParOf" srcId="{8DEAC9E5-A1B1-4665-98F2-251A4F775FDF}" destId="{28B4905D-8A26-4559-90A7-0ED92501D0C7}" srcOrd="1" destOrd="0" presId="urn:microsoft.com/office/officeart/2018/2/layout/IconVerticalSolidList"/>
    <dgm:cxn modelId="{03EB104F-DAE6-4368-83A7-589D6920F0AD}" type="presParOf" srcId="{8DEAC9E5-A1B1-4665-98F2-251A4F775FDF}" destId="{A7D8A4A2-024D-40AB-932A-8C0842FEAC55}" srcOrd="2" destOrd="0" presId="urn:microsoft.com/office/officeart/2018/2/layout/IconVerticalSolidList"/>
    <dgm:cxn modelId="{6287FD77-4F1B-4C48-84CE-BE8E9D1E64D5}" type="presParOf" srcId="{8DEAC9E5-A1B1-4665-98F2-251A4F775FDF}" destId="{BD9A20D1-91F1-40A9-BB4C-36BEF527B65F}" srcOrd="3" destOrd="0" presId="urn:microsoft.com/office/officeart/2018/2/layout/IconVerticalSolidList"/>
    <dgm:cxn modelId="{1DCDCCE7-7A17-4E97-A28E-DEFFF186F5EC}" type="presParOf" srcId="{52B0FEE2-7181-4F5F-99C8-D9FD4D1FF3D5}" destId="{CFE2A849-9475-4596-8D8F-ADE914530D31}" srcOrd="3" destOrd="0" presId="urn:microsoft.com/office/officeart/2018/2/layout/IconVerticalSolidList"/>
    <dgm:cxn modelId="{43F75B61-12C7-4CEC-A430-A4790CBD513D}" type="presParOf" srcId="{52B0FEE2-7181-4F5F-99C8-D9FD4D1FF3D5}" destId="{36289BF5-7E00-40C8-BAF3-4F78E904BA67}" srcOrd="4" destOrd="0" presId="urn:microsoft.com/office/officeart/2018/2/layout/IconVerticalSolidList"/>
    <dgm:cxn modelId="{845B9831-03D1-4A60-A5D0-07D592BA00FE}" type="presParOf" srcId="{36289BF5-7E00-40C8-BAF3-4F78E904BA67}" destId="{EE0B5810-B77D-4A23-BAD5-EE5A309C43A5}" srcOrd="0" destOrd="0" presId="urn:microsoft.com/office/officeart/2018/2/layout/IconVerticalSolidList"/>
    <dgm:cxn modelId="{B3D8BC96-9398-42A1-B7C7-BB996D7E6CB7}" type="presParOf" srcId="{36289BF5-7E00-40C8-BAF3-4F78E904BA67}" destId="{F52C7787-6C2D-4451-8E9F-0884EDF54EF7}" srcOrd="1" destOrd="0" presId="urn:microsoft.com/office/officeart/2018/2/layout/IconVerticalSolidList"/>
    <dgm:cxn modelId="{589BA025-265D-4C0A-9550-66F4B42B43E8}" type="presParOf" srcId="{36289BF5-7E00-40C8-BAF3-4F78E904BA67}" destId="{A5ECAE6F-EB6F-4C71-99DE-809440B21A50}" srcOrd="2" destOrd="0" presId="urn:microsoft.com/office/officeart/2018/2/layout/IconVerticalSolidList"/>
    <dgm:cxn modelId="{46776EB7-8A25-4F7D-AE9B-52028BEE16CD}" type="presParOf" srcId="{36289BF5-7E00-40C8-BAF3-4F78E904BA67}" destId="{138DC294-B08B-408D-886B-8879064DC00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30FF4A-E83D-4A6A-84BE-6043338CABC6}">
      <dsp:nvSpPr>
        <dsp:cNvPr id="0" name=""/>
        <dsp:cNvSpPr/>
      </dsp:nvSpPr>
      <dsp:spPr>
        <a:xfrm>
          <a:off x="0" y="255"/>
          <a:ext cx="10391775" cy="59782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229D77-E603-4F90-9724-92672734F46E}">
      <dsp:nvSpPr>
        <dsp:cNvPr id="0" name=""/>
        <dsp:cNvSpPr/>
      </dsp:nvSpPr>
      <dsp:spPr>
        <a:xfrm>
          <a:off x="180840" y="134764"/>
          <a:ext cx="328801" cy="32880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C6B549-8E45-4DD0-AEAE-2005E64E8425}">
      <dsp:nvSpPr>
        <dsp:cNvPr id="0" name=""/>
        <dsp:cNvSpPr/>
      </dsp:nvSpPr>
      <dsp:spPr>
        <a:xfrm>
          <a:off x="690482" y="255"/>
          <a:ext cx="9701292" cy="5978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69" tIns="63269" rIns="63269" bIns="63269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/>
            <a:t>Lijkt het je wat? Waarom wel/niet (leeftijd kinderen, omgeving, taken, ….)</a:t>
          </a:r>
          <a:endParaRPr lang="en-US" sz="2500" kern="1200"/>
        </a:p>
      </dsp:txBody>
      <dsp:txXfrm>
        <a:off x="690482" y="255"/>
        <a:ext cx="9701292" cy="597820"/>
      </dsp:txXfrm>
    </dsp:sp>
    <dsp:sp modelId="{8529DE4C-95B4-4377-858C-6D7A8B43AE5E}">
      <dsp:nvSpPr>
        <dsp:cNvPr id="0" name=""/>
        <dsp:cNvSpPr/>
      </dsp:nvSpPr>
      <dsp:spPr>
        <a:xfrm>
          <a:off x="0" y="747530"/>
          <a:ext cx="10391775" cy="59782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B4905D-8A26-4559-90A7-0ED92501D0C7}">
      <dsp:nvSpPr>
        <dsp:cNvPr id="0" name=""/>
        <dsp:cNvSpPr/>
      </dsp:nvSpPr>
      <dsp:spPr>
        <a:xfrm>
          <a:off x="180840" y="882039"/>
          <a:ext cx="328801" cy="32880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9A20D1-91F1-40A9-BB4C-36BEF527B65F}">
      <dsp:nvSpPr>
        <dsp:cNvPr id="0" name=""/>
        <dsp:cNvSpPr/>
      </dsp:nvSpPr>
      <dsp:spPr>
        <a:xfrm>
          <a:off x="690482" y="747530"/>
          <a:ext cx="9701292" cy="5978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69" tIns="63269" rIns="63269" bIns="63269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/>
            <a:t>Kan je daar werken met je opleiding?</a:t>
          </a:r>
          <a:endParaRPr lang="en-US" sz="2500" kern="1200"/>
        </a:p>
      </dsp:txBody>
      <dsp:txXfrm>
        <a:off x="690482" y="747530"/>
        <a:ext cx="9701292" cy="597820"/>
      </dsp:txXfrm>
    </dsp:sp>
    <dsp:sp modelId="{EE0B5810-B77D-4A23-BAD5-EE5A309C43A5}">
      <dsp:nvSpPr>
        <dsp:cNvPr id="0" name=""/>
        <dsp:cNvSpPr/>
      </dsp:nvSpPr>
      <dsp:spPr>
        <a:xfrm>
          <a:off x="0" y="1494805"/>
          <a:ext cx="10391775" cy="59782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2C7787-6C2D-4451-8E9F-0884EDF54EF7}">
      <dsp:nvSpPr>
        <dsp:cNvPr id="0" name=""/>
        <dsp:cNvSpPr/>
      </dsp:nvSpPr>
      <dsp:spPr>
        <a:xfrm>
          <a:off x="180840" y="1629315"/>
          <a:ext cx="328801" cy="32880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8DC294-B08B-408D-886B-8879064DC00C}">
      <dsp:nvSpPr>
        <dsp:cNvPr id="0" name=""/>
        <dsp:cNvSpPr/>
      </dsp:nvSpPr>
      <dsp:spPr>
        <a:xfrm>
          <a:off x="690482" y="1494805"/>
          <a:ext cx="9701292" cy="5978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69" tIns="63269" rIns="63269" bIns="63269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 dirty="0"/>
            <a:t>Stel: je wilt hier stage lopen, hoe pak je dat aan? (stagemarkt.nl)</a:t>
          </a:r>
          <a:endParaRPr lang="en-US" sz="2500" kern="1200" dirty="0"/>
        </a:p>
      </dsp:txBody>
      <dsp:txXfrm>
        <a:off x="690482" y="1494805"/>
        <a:ext cx="9701292" cy="5978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7CD115-C99F-4B75-B0DD-133C57C5E0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BF77794-DBFD-45BE-AB0E-8B25576586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EDC5319-327B-44F9-A716-5F033D69F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9299-A53F-46E9-B0DC-BE4F6F057F3C}" type="datetimeFigureOut">
              <a:rPr lang="nl-NL" smtClean="0"/>
              <a:t>14-10-2021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121F08D-45F6-406B-83C4-F96B4A02B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D879741-39C7-475A-B819-27F2AA894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EC2E1-B22F-4771-A961-AFB85FB537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3552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2E10D0-C26D-4E4D-AE39-EF73F22AB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A50DBDF-800E-4FDF-9B54-2B4C110AD6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F0E118A-8016-42F1-8B6A-0FB20C839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9299-A53F-46E9-B0DC-BE4F6F057F3C}" type="datetimeFigureOut">
              <a:rPr lang="nl-NL" smtClean="0"/>
              <a:t>14-10-2021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00CC5AB-9600-4D8C-882A-479117CCF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2321115-2813-4F06-8478-8954B0DD9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EC2E1-B22F-4771-A961-AFB85FB537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804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13898538-CF7E-4F89-88D1-74FAF8F6C3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7C37621-0BFC-45F0-BDB3-D699944667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05830D1-2DD2-48B5-882D-0AEA81A92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9299-A53F-46E9-B0DC-BE4F6F057F3C}" type="datetimeFigureOut">
              <a:rPr lang="nl-NL" smtClean="0"/>
              <a:t>14-10-2021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AC5D260-4215-41E8-9BC3-7A9F3C110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291AF84-9C5B-457A-B21F-C45976F5E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EC2E1-B22F-4771-A961-AFB85FB537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7425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933503-53ED-4015-B95F-C0BAA7E5F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EEA648C-04BE-41F6-8725-62F989E70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55202A7-9F54-4BE0-8578-C7DC09EB0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9299-A53F-46E9-B0DC-BE4F6F057F3C}" type="datetimeFigureOut">
              <a:rPr lang="nl-NL" smtClean="0"/>
              <a:t>14-10-2021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4898E86-E2B0-4382-A654-FFC6C6178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869B513-F759-4C36-B555-90E90FAE6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EC2E1-B22F-4771-A961-AFB85FB537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6106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1A488E-272D-4649-A127-89891C22F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CF96AD3-DD4E-4871-9D36-813217E71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8F52060-5C02-4FD3-B819-0E9E4174D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9299-A53F-46E9-B0DC-BE4F6F057F3C}" type="datetimeFigureOut">
              <a:rPr lang="nl-NL" smtClean="0"/>
              <a:t>14-10-2021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B3A1E0F-F46A-49E7-A912-9D8F6302E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51FDF8D-0A61-429C-BB5D-220EF30B7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EC2E1-B22F-4771-A961-AFB85FB537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9426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E88284-60D2-498B-BF75-B63717B42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6E680C-E685-409D-AC79-B5AA384496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4A25641-F085-4E46-A3DE-BFA3501059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CB6EB74-8396-4728-B65B-C0DF6E971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9299-A53F-46E9-B0DC-BE4F6F057F3C}" type="datetimeFigureOut">
              <a:rPr lang="nl-NL" smtClean="0"/>
              <a:t>14-10-2021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9800A8D-307F-4185-9399-6650E38B1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875BC3D-451B-43EC-BF1B-0993AF6D6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EC2E1-B22F-4771-A961-AFB85FB537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156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18BB42-B466-4E2E-9423-58467BA76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BDD7D24-1537-4C66-8D7E-2455193BB6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32F04D6-1974-47E2-A1FF-4E1C1A5B1F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63B6144-4DE0-4573-B388-AFD62E511F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607D9DB-833E-49F2-8F17-8331669774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CC6FE6C4-F50A-4E12-9FF1-648E0E785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9299-A53F-46E9-B0DC-BE4F6F057F3C}" type="datetimeFigureOut">
              <a:rPr lang="nl-NL" smtClean="0"/>
              <a:t>14-10-2021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9CBDB2C-AF8E-453E-ACE4-E168A7B74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EB69E123-EE2E-4E20-B60B-092E4E22F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EC2E1-B22F-4771-A961-AFB85FB537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9917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921F76-D95B-4906-9EB0-DC459BA7C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738EB76-3B3A-4439-A08E-4C63A613F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9299-A53F-46E9-B0DC-BE4F6F057F3C}" type="datetimeFigureOut">
              <a:rPr lang="nl-NL" smtClean="0"/>
              <a:t>14-10-2021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39224F9-0F7D-4064-AA75-D6F598232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B8A91DB-44F0-404D-87C2-F4F8C9690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EC2E1-B22F-4771-A961-AFB85FB537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6531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1B69BA5-E4BB-422B-B63D-FF4C70F9D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9299-A53F-46E9-B0DC-BE4F6F057F3C}" type="datetimeFigureOut">
              <a:rPr lang="nl-NL" smtClean="0"/>
              <a:t>14-10-2021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ED93D96-E8A7-4394-AF75-9CDDEA0C6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783E335-4558-4FC0-92EC-F0346061C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EC2E1-B22F-4771-A961-AFB85FB537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1987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DC05D2-EB96-4C2D-BDE8-1E18A4059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E0C4C5D-7AB6-42B3-8219-60999F7709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9A1BB94-87EB-4FBB-86CE-EB8FD56A9B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D774AC2-DBF3-49DD-933F-B54418A16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9299-A53F-46E9-B0DC-BE4F6F057F3C}" type="datetimeFigureOut">
              <a:rPr lang="nl-NL" smtClean="0"/>
              <a:t>14-10-2021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AE4DCBA-B433-489C-950A-B87A5677F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76151B0-0B83-4477-A39A-821632980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EC2E1-B22F-4771-A961-AFB85FB537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9612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779A36-A6A8-44DF-ACD2-155A0F0EF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5EA6371-F7E2-4E5C-A2C2-AE2BF27BB3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DFBA7A7-97D8-4C78-9C56-C8137A1A16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685B4BD-DA43-43B0-919F-58A92DA37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9299-A53F-46E9-B0DC-BE4F6F057F3C}" type="datetimeFigureOut">
              <a:rPr lang="nl-NL" smtClean="0"/>
              <a:t>14-10-2021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FAF185A-66EA-4D76-8F5C-DDD4860E3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03FF897-E65E-436D-854D-84FFF8580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EC2E1-B22F-4771-A961-AFB85FB537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2700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52FB662-0D86-48F6-888D-09CE0E114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C3665E6-4A56-4786-AA97-6D3A3D0E16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8062593-E068-4038-A7A3-525DC934A5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09299-A53F-46E9-B0DC-BE4F6F057F3C}" type="datetimeFigureOut">
              <a:rPr lang="nl-NL" smtClean="0"/>
              <a:t>14-10-2021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31C82E1-674B-439D-ABAD-9D531EBCB4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61373A2-951F-40B4-A573-D7381DEC09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EC2E1-B22F-4771-A961-AFB85FB537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5119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hyperlink" Target="https://www.kinderopvangstadskanaal.nl/buitenschoolseopvang/#debokjes" TargetMode="Externa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18AC8E79-ECD6-4F34-BE5A-9F5E850E85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D2BE1BB-2AB2-4D7E-9E27-8D245181B5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22A1615C-2156-4B15-BF3E-39794B3790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97691"/>
            <a:ext cx="5378624" cy="6402614"/>
            <a:chOff x="-19221" y="197691"/>
            <a:chExt cx="5378624" cy="6402614"/>
          </a:xfrm>
        </p:grpSpPr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D0AAA4B8-4E08-4663-9835-BA403F0061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CB4869D1-3E13-4881-A292-2F38ECC07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3FEDB7CE-BB3D-4A0D-A73F-3117044F32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A6E0C6E1-7FBF-471E-849C-A54AF1D41F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B2BFAA38-D910-41AD-BBED-0608E4AE71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97691"/>
              <a:ext cx="5378623" cy="6402614"/>
            </a:xfrm>
            <a:custGeom>
              <a:avLst/>
              <a:gdLst>
                <a:gd name="connsiteX0" fmla="*/ 2220349 w 5378623"/>
                <a:gd name="connsiteY0" fmla="*/ 67 h 6402614"/>
                <a:gd name="connsiteX1" fmla="*/ 3018161 w 5378623"/>
                <a:gd name="connsiteY1" fmla="*/ 108191 h 6402614"/>
                <a:gd name="connsiteX2" fmla="*/ 5265831 w 5378623"/>
                <a:gd name="connsiteY2" fmla="*/ 4066338 h 6402614"/>
                <a:gd name="connsiteX3" fmla="*/ 2912752 w 5378623"/>
                <a:gd name="connsiteY3" fmla="*/ 6386691 h 6402614"/>
                <a:gd name="connsiteX4" fmla="*/ 2840648 w 5378623"/>
                <a:gd name="connsiteY4" fmla="*/ 6402614 h 6402614"/>
                <a:gd name="connsiteX5" fmla="*/ 1474249 w 5378623"/>
                <a:gd name="connsiteY5" fmla="*/ 6402614 h 6402614"/>
                <a:gd name="connsiteX6" fmla="*/ 1340218 w 5378623"/>
                <a:gd name="connsiteY6" fmla="*/ 6370360 h 6402614"/>
                <a:gd name="connsiteX7" fmla="*/ 204687 w 5378623"/>
                <a:gd name="connsiteY7" fmla="*/ 5802379 h 6402614"/>
                <a:gd name="connsiteX8" fmla="*/ 0 w 5378623"/>
                <a:gd name="connsiteY8" fmla="*/ 5624181 h 6402614"/>
                <a:gd name="connsiteX9" fmla="*/ 0 w 5378623"/>
                <a:gd name="connsiteY9" fmla="*/ 5197118 h 6402614"/>
                <a:gd name="connsiteX10" fmla="*/ 120950 w 5378623"/>
                <a:gd name="connsiteY10" fmla="*/ 5327736 h 6402614"/>
                <a:gd name="connsiteX11" fmla="*/ 553277 w 5378623"/>
                <a:gd name="connsiteY11" fmla="*/ 5674143 h 6402614"/>
                <a:gd name="connsiteX12" fmla="*/ 1048951 w 5378623"/>
                <a:gd name="connsiteY12" fmla="*/ 5913372 h 6402614"/>
                <a:gd name="connsiteX13" fmla="*/ 1114406 w 5378623"/>
                <a:gd name="connsiteY13" fmla="*/ 5935664 h 6402614"/>
                <a:gd name="connsiteX14" fmla="*/ 1180375 w 5378623"/>
                <a:gd name="connsiteY14" fmla="*/ 5956470 h 6402614"/>
                <a:gd name="connsiteX15" fmla="*/ 1247107 w 5378623"/>
                <a:gd name="connsiteY15" fmla="*/ 5975278 h 6402614"/>
                <a:gd name="connsiteX16" fmla="*/ 1313053 w 5378623"/>
                <a:gd name="connsiteY16" fmla="*/ 5991905 h 6402614"/>
                <a:gd name="connsiteX17" fmla="*/ 1578771 w 5378623"/>
                <a:gd name="connsiteY17" fmla="*/ 6035400 h 6402614"/>
                <a:gd name="connsiteX18" fmla="*/ 2116969 w 5378623"/>
                <a:gd name="connsiteY18" fmla="*/ 6005033 h 6402614"/>
                <a:gd name="connsiteX19" fmla="*/ 2648341 w 5378623"/>
                <a:gd name="connsiteY19" fmla="*/ 5837212 h 6402614"/>
                <a:gd name="connsiteX20" fmla="*/ 3166862 w 5378623"/>
                <a:gd name="connsiteY20" fmla="*/ 5582136 h 6402614"/>
                <a:gd name="connsiteX21" fmla="*/ 3295551 w 5378623"/>
                <a:gd name="connsiteY21" fmla="*/ 5510900 h 6402614"/>
                <a:gd name="connsiteX22" fmla="*/ 3426292 w 5378623"/>
                <a:gd name="connsiteY22" fmla="*/ 5437546 h 6402614"/>
                <a:gd name="connsiteX23" fmla="*/ 3693498 w 5378623"/>
                <a:gd name="connsiteY23" fmla="*/ 5296779 h 6402614"/>
                <a:gd name="connsiteX24" fmla="*/ 3957511 w 5378623"/>
                <a:gd name="connsiteY24" fmla="*/ 5162806 h 6402614"/>
                <a:gd name="connsiteX25" fmla="*/ 4212170 w 5378623"/>
                <a:gd name="connsiteY25" fmla="*/ 5024936 h 6402614"/>
                <a:gd name="connsiteX26" fmla="*/ 4449651 w 5378623"/>
                <a:gd name="connsiteY26" fmla="*/ 4870986 h 6402614"/>
                <a:gd name="connsiteX27" fmla="*/ 4659728 w 5378623"/>
                <a:gd name="connsiteY27" fmla="*/ 4689640 h 6402614"/>
                <a:gd name="connsiteX28" fmla="*/ 4830457 w 5378623"/>
                <a:gd name="connsiteY28" fmla="*/ 4472596 h 6402614"/>
                <a:gd name="connsiteX29" fmla="*/ 4955705 w 5378623"/>
                <a:gd name="connsiteY29" fmla="*/ 4222268 h 6402614"/>
                <a:gd name="connsiteX30" fmla="*/ 4968352 w 5378623"/>
                <a:gd name="connsiteY30" fmla="*/ 4189141 h 6402614"/>
                <a:gd name="connsiteX31" fmla="*/ 4979564 w 5378623"/>
                <a:gd name="connsiteY31" fmla="*/ 4155400 h 6402614"/>
                <a:gd name="connsiteX32" fmla="*/ 4990913 w 5378623"/>
                <a:gd name="connsiteY32" fmla="*/ 4121577 h 6402614"/>
                <a:gd name="connsiteX33" fmla="*/ 5000865 w 5378623"/>
                <a:gd name="connsiteY33" fmla="*/ 4086570 h 6402614"/>
                <a:gd name="connsiteX34" fmla="*/ 5020612 w 5378623"/>
                <a:gd name="connsiteY34" fmla="*/ 4016281 h 6402614"/>
                <a:gd name="connsiteX35" fmla="*/ 5030486 w 5378623"/>
                <a:gd name="connsiteY35" fmla="*/ 3981137 h 6402614"/>
                <a:gd name="connsiteX36" fmla="*/ 5035423 w 5378623"/>
                <a:gd name="connsiteY36" fmla="*/ 3963565 h 6402614"/>
                <a:gd name="connsiteX37" fmla="*/ 5039507 w 5378623"/>
                <a:gd name="connsiteY37" fmla="*/ 3945765 h 6402614"/>
                <a:gd name="connsiteX38" fmla="*/ 5071597 w 5378623"/>
                <a:gd name="connsiteY38" fmla="*/ 3802972 h 6402614"/>
                <a:gd name="connsiteX39" fmla="*/ 5096108 w 5378623"/>
                <a:gd name="connsiteY39" fmla="*/ 3658610 h 6402614"/>
                <a:gd name="connsiteX40" fmla="*/ 5113299 w 5378623"/>
                <a:gd name="connsiteY40" fmla="*/ 3512985 h 6402614"/>
                <a:gd name="connsiteX41" fmla="*/ 5115328 w 5378623"/>
                <a:gd name="connsiteY41" fmla="*/ 3494749 h 6402614"/>
                <a:gd name="connsiteX42" fmla="*/ 5116446 w 5378623"/>
                <a:gd name="connsiteY42" fmla="*/ 3476502 h 6402614"/>
                <a:gd name="connsiteX43" fmla="*/ 5118711 w 5378623"/>
                <a:gd name="connsiteY43" fmla="*/ 3439898 h 6402614"/>
                <a:gd name="connsiteX44" fmla="*/ 5123270 w 5378623"/>
                <a:gd name="connsiteY44" fmla="*/ 3366583 h 6402614"/>
                <a:gd name="connsiteX45" fmla="*/ 5121172 w 5378623"/>
                <a:gd name="connsiteY45" fmla="*/ 3072860 h 6402614"/>
                <a:gd name="connsiteX46" fmla="*/ 5119473 w 5378623"/>
                <a:gd name="connsiteY46" fmla="*/ 3036121 h 6402614"/>
                <a:gd name="connsiteX47" fmla="*/ 5116244 w 5378623"/>
                <a:gd name="connsiteY47" fmla="*/ 2999552 h 6402614"/>
                <a:gd name="connsiteX48" fmla="*/ 5109221 w 5378623"/>
                <a:gd name="connsiteY48" fmla="*/ 2926379 h 6402614"/>
                <a:gd name="connsiteX49" fmla="*/ 5089643 w 5378623"/>
                <a:gd name="connsiteY49" fmla="*/ 2780639 h 6402614"/>
                <a:gd name="connsiteX50" fmla="*/ 5084078 w 5378623"/>
                <a:gd name="connsiteY50" fmla="*/ 2744255 h 6402614"/>
                <a:gd name="connsiteX51" fmla="*/ 5077785 w 5378623"/>
                <a:gd name="connsiteY51" fmla="*/ 2708026 h 6402614"/>
                <a:gd name="connsiteX52" fmla="*/ 5063128 w 5378623"/>
                <a:gd name="connsiteY52" fmla="*/ 2636053 h 6402614"/>
                <a:gd name="connsiteX53" fmla="*/ 5047530 w 5378623"/>
                <a:gd name="connsiteY53" fmla="*/ 2564176 h 6402614"/>
                <a:gd name="connsiteX54" fmla="*/ 5028967 w 5378623"/>
                <a:gd name="connsiteY54" fmla="*/ 2493127 h 6402614"/>
                <a:gd name="connsiteX55" fmla="*/ 4822623 w 5378623"/>
                <a:gd name="connsiteY55" fmla="*/ 1944830 h 6402614"/>
                <a:gd name="connsiteX56" fmla="*/ 4108183 w 5378623"/>
                <a:gd name="connsiteY56" fmla="*/ 1038170 h 6402614"/>
                <a:gd name="connsiteX57" fmla="*/ 3638213 w 5378623"/>
                <a:gd name="connsiteY57" fmla="*/ 712395 h 6402614"/>
                <a:gd name="connsiteX58" fmla="*/ 3575480 w 5378623"/>
                <a:gd name="connsiteY58" fmla="*/ 678662 h 6402614"/>
                <a:gd name="connsiteX59" fmla="*/ 3512574 w 5378623"/>
                <a:gd name="connsiteY59" fmla="*/ 645577 h 6402614"/>
                <a:gd name="connsiteX60" fmla="*/ 3448603 w 5378623"/>
                <a:gd name="connsiteY60" fmla="*/ 614757 h 6402614"/>
                <a:gd name="connsiteX61" fmla="*/ 3416617 w 5378623"/>
                <a:gd name="connsiteY61" fmla="*/ 599347 h 6402614"/>
                <a:gd name="connsiteX62" fmla="*/ 3384352 w 5378623"/>
                <a:gd name="connsiteY62" fmla="*/ 584559 h 6402614"/>
                <a:gd name="connsiteX63" fmla="*/ 3254088 w 5378623"/>
                <a:gd name="connsiteY63" fmla="*/ 529021 h 6402614"/>
                <a:gd name="connsiteX64" fmla="*/ 3121640 w 5378623"/>
                <a:gd name="connsiteY64" fmla="*/ 479505 h 6402614"/>
                <a:gd name="connsiteX65" fmla="*/ 2987193 w 5378623"/>
                <a:gd name="connsiteY65" fmla="*/ 436176 h 6402614"/>
                <a:gd name="connsiteX66" fmla="*/ 2851296 w 5378623"/>
                <a:gd name="connsiteY66" fmla="*/ 398256 h 6402614"/>
                <a:gd name="connsiteX67" fmla="*/ 2573611 w 5378623"/>
                <a:gd name="connsiteY67" fmla="*/ 336717 h 6402614"/>
                <a:gd name="connsiteX68" fmla="*/ 2014208 w 5378623"/>
                <a:gd name="connsiteY68" fmla="*/ 276896 h 6402614"/>
                <a:gd name="connsiteX69" fmla="*/ 1457097 w 5378623"/>
                <a:gd name="connsiteY69" fmla="*/ 322828 h 6402614"/>
                <a:gd name="connsiteX70" fmla="*/ 914684 w 5378623"/>
                <a:gd name="connsiteY70" fmla="*/ 486648 h 6402614"/>
                <a:gd name="connsiteX71" fmla="*/ 848661 w 5378623"/>
                <a:gd name="connsiteY71" fmla="*/ 515093 h 6402614"/>
                <a:gd name="connsiteX72" fmla="*/ 782834 w 5378623"/>
                <a:gd name="connsiteY72" fmla="*/ 544519 h 6402614"/>
                <a:gd name="connsiteX73" fmla="*/ 717715 w 5378623"/>
                <a:gd name="connsiteY73" fmla="*/ 575988 h 6402614"/>
                <a:gd name="connsiteX74" fmla="*/ 653112 w 5378623"/>
                <a:gd name="connsiteY74" fmla="*/ 608523 h 6402614"/>
                <a:gd name="connsiteX75" fmla="*/ 406671 w 5378623"/>
                <a:gd name="connsiteY75" fmla="*/ 756246 h 6402614"/>
                <a:gd name="connsiteX76" fmla="*/ 191033 w 5378623"/>
                <a:gd name="connsiteY76" fmla="*/ 942131 h 6402614"/>
                <a:gd name="connsiteX77" fmla="*/ 143339 w 5378623"/>
                <a:gd name="connsiteY77" fmla="*/ 996006 h 6402614"/>
                <a:gd name="connsiteX78" fmla="*/ 98848 w 5378623"/>
                <a:gd name="connsiteY78" fmla="*/ 1053288 h 6402614"/>
                <a:gd name="connsiteX79" fmla="*/ 56083 w 5378623"/>
                <a:gd name="connsiteY79" fmla="*/ 1112657 h 6402614"/>
                <a:gd name="connsiteX80" fmla="*/ 14889 w 5378623"/>
                <a:gd name="connsiteY80" fmla="*/ 1173837 h 6402614"/>
                <a:gd name="connsiteX81" fmla="*/ 0 w 5378623"/>
                <a:gd name="connsiteY81" fmla="*/ 1198088 h 6402614"/>
                <a:gd name="connsiteX82" fmla="*/ 0 w 5378623"/>
                <a:gd name="connsiteY82" fmla="*/ 888809 h 6402614"/>
                <a:gd name="connsiteX83" fmla="*/ 88781 w 5378623"/>
                <a:gd name="connsiteY83" fmla="*/ 802825 h 6402614"/>
                <a:gd name="connsiteX84" fmla="*/ 2220349 w 5378623"/>
                <a:gd name="connsiteY84" fmla="*/ 67 h 6402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5378623" h="6402614">
                  <a:moveTo>
                    <a:pt x="2220349" y="67"/>
                  </a:moveTo>
                  <a:cubicBezTo>
                    <a:pt x="2484151" y="1784"/>
                    <a:pt x="2751801" y="36820"/>
                    <a:pt x="3018161" y="108191"/>
                  </a:cubicBezTo>
                  <a:cubicBezTo>
                    <a:pt x="4722867" y="564965"/>
                    <a:pt x="5729192" y="2337049"/>
                    <a:pt x="5265831" y="4066338"/>
                  </a:cubicBezTo>
                  <a:cubicBezTo>
                    <a:pt x="4947269" y="5255224"/>
                    <a:pt x="4017004" y="6114300"/>
                    <a:pt x="2912752" y="6386691"/>
                  </a:cubicBezTo>
                  <a:lnTo>
                    <a:pt x="2840648" y="6402614"/>
                  </a:lnTo>
                  <a:lnTo>
                    <a:pt x="1474249" y="6402614"/>
                  </a:lnTo>
                  <a:lnTo>
                    <a:pt x="1340218" y="6370360"/>
                  </a:lnTo>
                  <a:cubicBezTo>
                    <a:pt x="914042" y="6256167"/>
                    <a:pt x="531514" y="6059766"/>
                    <a:pt x="204687" y="5802379"/>
                  </a:cubicBezTo>
                  <a:lnTo>
                    <a:pt x="0" y="5624181"/>
                  </a:lnTo>
                  <a:lnTo>
                    <a:pt x="0" y="5197118"/>
                  </a:lnTo>
                  <a:lnTo>
                    <a:pt x="120950" y="5327736"/>
                  </a:lnTo>
                  <a:cubicBezTo>
                    <a:pt x="253827" y="5458395"/>
                    <a:pt x="397634" y="5575985"/>
                    <a:pt x="553277" y="5674143"/>
                  </a:cubicBezTo>
                  <a:cubicBezTo>
                    <a:pt x="708978" y="5772084"/>
                    <a:pt x="875421" y="5851690"/>
                    <a:pt x="1048951" y="5913372"/>
                  </a:cubicBezTo>
                  <a:cubicBezTo>
                    <a:pt x="1070860" y="5920750"/>
                    <a:pt x="1092382" y="5928719"/>
                    <a:pt x="1114406" y="5935664"/>
                  </a:cubicBezTo>
                  <a:lnTo>
                    <a:pt x="1180375" y="5956470"/>
                  </a:lnTo>
                  <a:lnTo>
                    <a:pt x="1247107" y="5975278"/>
                  </a:lnTo>
                  <a:cubicBezTo>
                    <a:pt x="1269462" y="5981848"/>
                    <a:pt x="1291029" y="5986236"/>
                    <a:pt x="1313053" y="5991905"/>
                  </a:cubicBezTo>
                  <a:cubicBezTo>
                    <a:pt x="1400808" y="6012869"/>
                    <a:pt x="1489584" y="6027036"/>
                    <a:pt x="1578771" y="6035400"/>
                  </a:cubicBezTo>
                  <a:cubicBezTo>
                    <a:pt x="1757312" y="6051941"/>
                    <a:pt x="1937844" y="6040152"/>
                    <a:pt x="2116969" y="6005033"/>
                  </a:cubicBezTo>
                  <a:cubicBezTo>
                    <a:pt x="2296104" y="5969454"/>
                    <a:pt x="2473717" y="5910978"/>
                    <a:pt x="2648341" y="5837212"/>
                  </a:cubicBezTo>
                  <a:cubicBezTo>
                    <a:pt x="2823148" y="5763610"/>
                    <a:pt x="2995347" y="5675863"/>
                    <a:pt x="3166862" y="5582136"/>
                  </a:cubicBezTo>
                  <a:cubicBezTo>
                    <a:pt x="3209843" y="5558645"/>
                    <a:pt x="3252667" y="5534880"/>
                    <a:pt x="3295551" y="5510900"/>
                  </a:cubicBezTo>
                  <a:lnTo>
                    <a:pt x="3426292" y="5437546"/>
                  </a:lnTo>
                  <a:cubicBezTo>
                    <a:pt x="3515217" y="5388460"/>
                    <a:pt x="3604599" y="5341930"/>
                    <a:pt x="3693498" y="5296779"/>
                  </a:cubicBezTo>
                  <a:lnTo>
                    <a:pt x="3957511" y="5162806"/>
                  </a:lnTo>
                  <a:cubicBezTo>
                    <a:pt x="4044259" y="5118005"/>
                    <a:pt x="4129592" y="5072941"/>
                    <a:pt x="4212170" y="5024936"/>
                  </a:cubicBezTo>
                  <a:cubicBezTo>
                    <a:pt x="4294563" y="4976766"/>
                    <a:pt x="4374532" y="4926554"/>
                    <a:pt x="4449651" y="4870986"/>
                  </a:cubicBezTo>
                  <a:cubicBezTo>
                    <a:pt x="4524973" y="4815937"/>
                    <a:pt x="4596075" y="4756163"/>
                    <a:pt x="4659728" y="4689640"/>
                  </a:cubicBezTo>
                  <a:cubicBezTo>
                    <a:pt x="4723566" y="4623283"/>
                    <a:pt x="4780828" y="4550758"/>
                    <a:pt x="4830457" y="4472596"/>
                  </a:cubicBezTo>
                  <a:cubicBezTo>
                    <a:pt x="4880087" y="4394434"/>
                    <a:pt x="4921716" y="4310302"/>
                    <a:pt x="4955705" y="4222268"/>
                  </a:cubicBezTo>
                  <a:lnTo>
                    <a:pt x="4968352" y="4189141"/>
                  </a:lnTo>
                  <a:lnTo>
                    <a:pt x="4979564" y="4155400"/>
                  </a:lnTo>
                  <a:lnTo>
                    <a:pt x="4990913" y="4121577"/>
                  </a:lnTo>
                  <a:cubicBezTo>
                    <a:pt x="4994441" y="4110119"/>
                    <a:pt x="4997522" y="4098194"/>
                    <a:pt x="5000865" y="4086570"/>
                  </a:cubicBezTo>
                  <a:lnTo>
                    <a:pt x="5020612" y="4016281"/>
                  </a:lnTo>
                  <a:lnTo>
                    <a:pt x="5030486" y="3981137"/>
                  </a:lnTo>
                  <a:lnTo>
                    <a:pt x="5035423" y="3963565"/>
                  </a:lnTo>
                  <a:lnTo>
                    <a:pt x="5039507" y="3945765"/>
                  </a:lnTo>
                  <a:cubicBezTo>
                    <a:pt x="5050088" y="3898175"/>
                    <a:pt x="5061308" y="3850756"/>
                    <a:pt x="5071597" y="3802972"/>
                  </a:cubicBezTo>
                  <a:lnTo>
                    <a:pt x="5096108" y="3658610"/>
                  </a:lnTo>
                  <a:cubicBezTo>
                    <a:pt x="5102684" y="3610180"/>
                    <a:pt x="5107604" y="3561536"/>
                    <a:pt x="5113299" y="3512985"/>
                  </a:cubicBezTo>
                  <a:lnTo>
                    <a:pt x="5115328" y="3494749"/>
                  </a:lnTo>
                  <a:lnTo>
                    <a:pt x="5116446" y="3476502"/>
                  </a:lnTo>
                  <a:lnTo>
                    <a:pt x="5118711" y="3439898"/>
                  </a:lnTo>
                  <a:lnTo>
                    <a:pt x="5123270" y="3366583"/>
                  </a:lnTo>
                  <a:cubicBezTo>
                    <a:pt x="5126606" y="3268829"/>
                    <a:pt x="5127431" y="3170634"/>
                    <a:pt x="5121172" y="3072860"/>
                  </a:cubicBezTo>
                  <a:lnTo>
                    <a:pt x="5119473" y="3036121"/>
                  </a:lnTo>
                  <a:cubicBezTo>
                    <a:pt x="5118968" y="3023930"/>
                    <a:pt x="5117310" y="3011778"/>
                    <a:pt x="5116244" y="2999552"/>
                  </a:cubicBezTo>
                  <a:lnTo>
                    <a:pt x="5109221" y="2926379"/>
                  </a:lnTo>
                  <a:cubicBezTo>
                    <a:pt x="5105544" y="2877404"/>
                    <a:pt x="5096760" y="2829145"/>
                    <a:pt x="5089643" y="2780639"/>
                  </a:cubicBezTo>
                  <a:lnTo>
                    <a:pt x="5084078" y="2744255"/>
                  </a:lnTo>
                  <a:cubicBezTo>
                    <a:pt x="5082420" y="2732104"/>
                    <a:pt x="5080412" y="2719974"/>
                    <a:pt x="5077785" y="2708026"/>
                  </a:cubicBezTo>
                  <a:lnTo>
                    <a:pt x="5063128" y="2636053"/>
                  </a:lnTo>
                  <a:cubicBezTo>
                    <a:pt x="5057902" y="2612048"/>
                    <a:pt x="5053511" y="2587920"/>
                    <a:pt x="5047530" y="2564176"/>
                  </a:cubicBezTo>
                  <a:lnTo>
                    <a:pt x="5028967" y="2493127"/>
                  </a:lnTo>
                  <a:cubicBezTo>
                    <a:pt x="4979424" y="2303537"/>
                    <a:pt x="4909775" y="2119458"/>
                    <a:pt x="4822623" y="1944830"/>
                  </a:cubicBezTo>
                  <a:cubicBezTo>
                    <a:pt x="4648947" y="1594931"/>
                    <a:pt x="4401749" y="1285261"/>
                    <a:pt x="4108183" y="1038170"/>
                  </a:cubicBezTo>
                  <a:cubicBezTo>
                    <a:pt x="3961444" y="914460"/>
                    <a:pt x="3803854" y="805232"/>
                    <a:pt x="3638213" y="712395"/>
                  </a:cubicBezTo>
                  <a:lnTo>
                    <a:pt x="3575480" y="678662"/>
                  </a:lnTo>
                  <a:cubicBezTo>
                    <a:pt x="3554450" y="667578"/>
                    <a:pt x="3534194" y="655311"/>
                    <a:pt x="3512574" y="645577"/>
                  </a:cubicBezTo>
                  <a:lnTo>
                    <a:pt x="3448603" y="614757"/>
                  </a:lnTo>
                  <a:lnTo>
                    <a:pt x="3416617" y="599347"/>
                  </a:lnTo>
                  <a:cubicBezTo>
                    <a:pt x="3406000" y="594185"/>
                    <a:pt x="3395413" y="588913"/>
                    <a:pt x="3384352" y="584559"/>
                  </a:cubicBezTo>
                  <a:cubicBezTo>
                    <a:pt x="3340850" y="566062"/>
                    <a:pt x="3297707" y="547083"/>
                    <a:pt x="3254088" y="529021"/>
                  </a:cubicBezTo>
                  <a:cubicBezTo>
                    <a:pt x="3209736" y="512847"/>
                    <a:pt x="3165607" y="496270"/>
                    <a:pt x="3121640" y="479505"/>
                  </a:cubicBezTo>
                  <a:lnTo>
                    <a:pt x="2987193" y="436176"/>
                  </a:lnTo>
                  <a:cubicBezTo>
                    <a:pt x="2942116" y="422708"/>
                    <a:pt x="2896575" y="410968"/>
                    <a:pt x="2851296" y="398256"/>
                  </a:cubicBezTo>
                  <a:cubicBezTo>
                    <a:pt x="2759507" y="375285"/>
                    <a:pt x="2666373" y="353923"/>
                    <a:pt x="2573611" y="336717"/>
                  </a:cubicBezTo>
                  <a:cubicBezTo>
                    <a:pt x="2387776" y="301762"/>
                    <a:pt x="2200839" y="280304"/>
                    <a:pt x="2014208" y="276896"/>
                  </a:cubicBezTo>
                  <a:cubicBezTo>
                    <a:pt x="1827605" y="273381"/>
                    <a:pt x="1641223" y="288238"/>
                    <a:pt x="1457097" y="322828"/>
                  </a:cubicBezTo>
                  <a:cubicBezTo>
                    <a:pt x="1272912" y="357634"/>
                    <a:pt x="1091595" y="413727"/>
                    <a:pt x="914684" y="486648"/>
                  </a:cubicBezTo>
                  <a:lnTo>
                    <a:pt x="848661" y="515093"/>
                  </a:lnTo>
                  <a:cubicBezTo>
                    <a:pt x="826573" y="524592"/>
                    <a:pt x="804281" y="533573"/>
                    <a:pt x="782834" y="544519"/>
                  </a:cubicBezTo>
                  <a:lnTo>
                    <a:pt x="717715" y="575988"/>
                  </a:lnTo>
                  <a:cubicBezTo>
                    <a:pt x="696005" y="586632"/>
                    <a:pt x="673986" y="596729"/>
                    <a:pt x="653112" y="608523"/>
                  </a:cubicBezTo>
                  <a:cubicBezTo>
                    <a:pt x="568070" y="653782"/>
                    <a:pt x="483901" y="700897"/>
                    <a:pt x="406671" y="756246"/>
                  </a:cubicBezTo>
                  <a:cubicBezTo>
                    <a:pt x="327441" y="809669"/>
                    <a:pt x="256836" y="872706"/>
                    <a:pt x="191033" y="942131"/>
                  </a:cubicBezTo>
                  <a:cubicBezTo>
                    <a:pt x="175048" y="959988"/>
                    <a:pt x="159064" y="977846"/>
                    <a:pt x="143339" y="996006"/>
                  </a:cubicBezTo>
                  <a:lnTo>
                    <a:pt x="98848" y="1053288"/>
                  </a:lnTo>
                  <a:cubicBezTo>
                    <a:pt x="83542" y="1072023"/>
                    <a:pt x="70312" y="1092822"/>
                    <a:pt x="56083" y="1112657"/>
                  </a:cubicBezTo>
                  <a:cubicBezTo>
                    <a:pt x="42010" y="1132765"/>
                    <a:pt x="27965" y="1152765"/>
                    <a:pt x="14889" y="1173837"/>
                  </a:cubicBezTo>
                  <a:lnTo>
                    <a:pt x="0" y="1198088"/>
                  </a:lnTo>
                  <a:lnTo>
                    <a:pt x="0" y="888809"/>
                  </a:lnTo>
                  <a:lnTo>
                    <a:pt x="88781" y="802825"/>
                  </a:lnTo>
                  <a:cubicBezTo>
                    <a:pt x="672175" y="289643"/>
                    <a:pt x="1428944" y="-5083"/>
                    <a:pt x="2220349" y="6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1D31DBF1-01CE-49E9-88DB-2410DE8CFE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3121701"/>
            <a:ext cx="3476488" cy="1786515"/>
          </a:xfrm>
        </p:spPr>
        <p:txBody>
          <a:bodyPr anchor="t">
            <a:normAutofit/>
          </a:bodyPr>
          <a:lstStyle/>
          <a:p>
            <a:pPr algn="l"/>
            <a:r>
              <a:rPr lang="nl-NL" sz="4000">
                <a:solidFill>
                  <a:schemeClr val="tx2"/>
                </a:solidFill>
              </a:rPr>
              <a:t>Mijn beroep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A63B727-C871-494C-8A5A-6D9A41C71F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2032347"/>
            <a:ext cx="3476488" cy="955111"/>
          </a:xfrm>
        </p:spPr>
        <p:txBody>
          <a:bodyPr anchor="b">
            <a:normAutofit/>
          </a:bodyPr>
          <a:lstStyle/>
          <a:p>
            <a:pPr algn="l"/>
            <a:r>
              <a:rPr lang="nl-NL" sz="2000">
                <a:solidFill>
                  <a:schemeClr val="tx2"/>
                </a:solidFill>
              </a:rPr>
              <a:t>15 oktober</a:t>
            </a:r>
          </a:p>
        </p:txBody>
      </p:sp>
      <p:pic>
        <p:nvPicPr>
          <p:cNvPr id="1026" name="Picture 2" descr="Pedagogisch Medewerker (VSO) / BSO Radboud m/v - Blosse">
            <a:extLst>
              <a:ext uri="{FF2B5EF4-FFF2-40B4-BE49-F238E27FC236}">
                <a16:creationId xmlns:a16="http://schemas.microsoft.com/office/drawing/2014/main" id="{E6405D78-318B-4F36-8116-C6DFE2912A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00739" y="1594966"/>
            <a:ext cx="5507803" cy="3665192"/>
          </a:xfrm>
          <a:custGeom>
            <a:avLst/>
            <a:gdLst/>
            <a:ahLst/>
            <a:cxnLst/>
            <a:rect l="l" t="t" r="r" b="b"/>
            <a:pathLst>
              <a:path w="5017317" h="5380277">
                <a:moveTo>
                  <a:pt x="0" y="0"/>
                </a:moveTo>
                <a:lnTo>
                  <a:pt x="5017317" y="0"/>
                </a:lnTo>
                <a:lnTo>
                  <a:pt x="5017317" y="5380277"/>
                </a:lnTo>
                <a:lnTo>
                  <a:pt x="0" y="5380277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978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3" name="Rectangle 142">
            <a:extLst>
              <a:ext uri="{FF2B5EF4-FFF2-40B4-BE49-F238E27FC236}">
                <a16:creationId xmlns:a16="http://schemas.microsoft.com/office/drawing/2014/main" id="{B6FACB3C-9069-4791-BC5C-0DB7CD19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71F2038E-D777-4B76-81DD-DD13EE91B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CB6139D5-F04D-4472-8268-71C55E2B22BE}"/>
              </a:ext>
            </a:extLst>
          </p:cNvPr>
          <p:cNvSpPr txBox="1"/>
          <p:nvPr/>
        </p:nvSpPr>
        <p:spPr>
          <a:xfrm>
            <a:off x="865632" y="1920465"/>
            <a:ext cx="4765949" cy="3353476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tx2"/>
                </a:solidFill>
              </a:rPr>
              <a:t>Wat </a:t>
            </a:r>
            <a:r>
              <a:rPr lang="en-US" sz="3200" b="1" dirty="0" err="1">
                <a:solidFill>
                  <a:schemeClr val="tx2"/>
                </a:solidFill>
              </a:rPr>
              <a:t>doen</a:t>
            </a:r>
            <a:r>
              <a:rPr lang="en-US" sz="3200" b="1" dirty="0">
                <a:solidFill>
                  <a:schemeClr val="tx2"/>
                </a:solidFill>
              </a:rPr>
              <a:t> we </a:t>
            </a:r>
            <a:r>
              <a:rPr lang="en-US" sz="3200" b="1" dirty="0" err="1">
                <a:solidFill>
                  <a:schemeClr val="tx2"/>
                </a:solidFill>
              </a:rPr>
              <a:t>vandaag</a:t>
            </a:r>
            <a:r>
              <a:rPr lang="en-US" sz="3200" b="1" dirty="0">
                <a:solidFill>
                  <a:schemeClr val="tx2"/>
                </a:solidFill>
              </a:rPr>
              <a:t>?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tx2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tx2"/>
              </a:solidFill>
            </a:endParaRP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tx2"/>
                </a:solidFill>
              </a:rPr>
              <a:t>Even </a:t>
            </a:r>
            <a:r>
              <a:rPr lang="en-US" sz="3200" b="1" dirty="0" err="1">
                <a:solidFill>
                  <a:schemeClr val="tx2"/>
                </a:solidFill>
              </a:rPr>
              <a:t>opfrissen</a:t>
            </a:r>
            <a:endParaRPr lang="en-US" sz="3200" b="1" dirty="0">
              <a:solidFill>
                <a:schemeClr val="tx2"/>
              </a:solidFill>
            </a:endParaRP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b="1" dirty="0" err="1">
                <a:solidFill>
                  <a:schemeClr val="tx2"/>
                </a:solidFill>
              </a:rPr>
              <a:t>Kiezen</a:t>
            </a:r>
            <a:r>
              <a:rPr lang="en-US" sz="3200" b="1" dirty="0">
                <a:solidFill>
                  <a:schemeClr val="tx2"/>
                </a:solidFill>
              </a:rPr>
              <a:t> </a:t>
            </a:r>
            <a:r>
              <a:rPr lang="en-US" sz="3200" b="1" dirty="0" err="1">
                <a:solidFill>
                  <a:schemeClr val="tx2"/>
                </a:solidFill>
              </a:rPr>
              <a:t>voor</a:t>
            </a:r>
            <a:r>
              <a:rPr lang="en-US" sz="3200" b="1" dirty="0">
                <a:solidFill>
                  <a:schemeClr val="tx2"/>
                </a:solidFill>
              </a:rPr>
              <a:t> PW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b="1" dirty="0" err="1">
                <a:solidFill>
                  <a:schemeClr val="tx2"/>
                </a:solidFill>
              </a:rPr>
              <a:t>Afmaken</a:t>
            </a:r>
            <a:r>
              <a:rPr lang="en-US" sz="3200" b="1" dirty="0">
                <a:solidFill>
                  <a:schemeClr val="tx2"/>
                </a:solidFill>
              </a:rPr>
              <a:t> folder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tx2"/>
                </a:solidFill>
              </a:rPr>
              <a:t>De </a:t>
            </a:r>
            <a:r>
              <a:rPr lang="en-US" sz="3200" b="1" dirty="0" err="1">
                <a:solidFill>
                  <a:schemeClr val="tx2"/>
                </a:solidFill>
              </a:rPr>
              <a:t>ideale</a:t>
            </a:r>
            <a:r>
              <a:rPr lang="en-US" sz="3200" b="1" dirty="0">
                <a:solidFill>
                  <a:schemeClr val="tx2"/>
                </a:solidFill>
              </a:rPr>
              <a:t> </a:t>
            </a:r>
            <a:r>
              <a:rPr lang="en-US" sz="3200" b="1" dirty="0" err="1">
                <a:solidFill>
                  <a:schemeClr val="tx2"/>
                </a:solidFill>
              </a:rPr>
              <a:t>PW’er</a:t>
            </a:r>
            <a:endParaRPr lang="en-US" sz="3200" b="1" dirty="0">
              <a:solidFill>
                <a:schemeClr val="tx2"/>
              </a:solidFill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DD354807-230F-4402-B1B9-F733A8F1F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18240" y="-16714"/>
            <a:ext cx="6373761" cy="6874714"/>
            <a:chOff x="5818240" y="-1"/>
            <a:chExt cx="6373761" cy="6874714"/>
          </a:xfrm>
        </p:grpSpPr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BF5A6F4A-CE87-4D5C-9382-8167967CE8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18240" y="-1"/>
              <a:ext cx="6373761" cy="6874714"/>
            </a:xfrm>
            <a:custGeom>
              <a:avLst/>
              <a:gdLst>
                <a:gd name="connsiteX0" fmla="*/ 6373761 w 6373761"/>
                <a:gd name="connsiteY0" fmla="*/ 5771297 h 6874714"/>
                <a:gd name="connsiteX1" fmla="*/ 6373761 w 6373761"/>
                <a:gd name="connsiteY1" fmla="*/ 6247960 h 6874714"/>
                <a:gd name="connsiteX2" fmla="*/ 6235932 w 6373761"/>
                <a:gd name="connsiteY2" fmla="*/ 6361930 h 6874714"/>
                <a:gd name="connsiteX3" fmla="*/ 5960375 w 6373761"/>
                <a:gd name="connsiteY3" fmla="*/ 6587489 h 6874714"/>
                <a:gd name="connsiteX4" fmla="*/ 5822907 w 6373761"/>
                <a:gd name="connsiteY4" fmla="*/ 6701871 h 6874714"/>
                <a:gd name="connsiteX5" fmla="*/ 5681115 w 6373761"/>
                <a:gd name="connsiteY5" fmla="*/ 6816896 h 6874714"/>
                <a:gd name="connsiteX6" fmla="*/ 5604096 w 6373761"/>
                <a:gd name="connsiteY6" fmla="*/ 6874714 h 6874714"/>
                <a:gd name="connsiteX7" fmla="*/ 4878485 w 6373761"/>
                <a:gd name="connsiteY7" fmla="*/ 6874714 h 6874714"/>
                <a:gd name="connsiteX8" fmla="*/ 5006014 w 6373761"/>
                <a:gd name="connsiteY8" fmla="*/ 6800200 h 6874714"/>
                <a:gd name="connsiteX9" fmla="*/ 5149855 w 6373761"/>
                <a:gd name="connsiteY9" fmla="*/ 6707667 h 6874714"/>
                <a:gd name="connsiteX10" fmla="*/ 5431866 w 6373761"/>
                <a:gd name="connsiteY10" fmla="*/ 6506210 h 6874714"/>
                <a:gd name="connsiteX11" fmla="*/ 5571036 w 6373761"/>
                <a:gd name="connsiteY11" fmla="*/ 6399557 h 6874714"/>
                <a:gd name="connsiteX12" fmla="*/ 5711649 w 6373761"/>
                <a:gd name="connsiteY12" fmla="*/ 6288912 h 6874714"/>
                <a:gd name="connsiteX13" fmla="*/ 6276589 w 6373761"/>
                <a:gd name="connsiteY13" fmla="*/ 5852379 h 6874714"/>
                <a:gd name="connsiteX14" fmla="*/ 3975975 w 6373761"/>
                <a:gd name="connsiteY14" fmla="*/ 263 h 6874714"/>
                <a:gd name="connsiteX15" fmla="*/ 4350473 w 6373761"/>
                <a:gd name="connsiteY15" fmla="*/ 24963 h 6874714"/>
                <a:gd name="connsiteX16" fmla="*/ 5077909 w 6373761"/>
                <a:gd name="connsiteY16" fmla="*/ 189450 h 6874714"/>
                <a:gd name="connsiteX17" fmla="*/ 5746507 w 6373761"/>
                <a:gd name="connsiteY17" fmla="*/ 505804 h 6874714"/>
                <a:gd name="connsiteX18" fmla="*/ 6322456 w 6373761"/>
                <a:gd name="connsiteY18" fmla="*/ 956633 h 6874714"/>
                <a:gd name="connsiteX19" fmla="*/ 6373761 w 6373761"/>
                <a:gd name="connsiteY19" fmla="*/ 1011863 h 6874714"/>
                <a:gd name="connsiteX20" fmla="*/ 6373761 w 6373761"/>
                <a:gd name="connsiteY20" fmla="*/ 1185075 h 6874714"/>
                <a:gd name="connsiteX21" fmla="*/ 6359489 w 6373761"/>
                <a:gd name="connsiteY21" fmla="*/ 1169497 h 6874714"/>
                <a:gd name="connsiteX22" fmla="*/ 6233869 w 6373761"/>
                <a:gd name="connsiteY22" fmla="*/ 1047442 h 6874714"/>
                <a:gd name="connsiteX23" fmla="*/ 5961423 w 6373761"/>
                <a:gd name="connsiteY23" fmla="*/ 827953 h 6874714"/>
                <a:gd name="connsiteX24" fmla="*/ 5663555 w 6373761"/>
                <a:gd name="connsiteY24" fmla="*/ 645304 h 6874714"/>
                <a:gd name="connsiteX25" fmla="*/ 5013827 w 6373761"/>
                <a:gd name="connsiteY25" fmla="*/ 397863 h 6874714"/>
                <a:gd name="connsiteX26" fmla="*/ 4327409 w 6373761"/>
                <a:gd name="connsiteY26" fmla="*/ 302545 h 6874714"/>
                <a:gd name="connsiteX27" fmla="*/ 3639939 w 6373761"/>
                <a:gd name="connsiteY27" fmla="*/ 338868 h 6874714"/>
                <a:gd name="connsiteX28" fmla="*/ 3302495 w 6373761"/>
                <a:gd name="connsiteY28" fmla="*/ 403659 h 6874714"/>
                <a:gd name="connsiteX29" fmla="*/ 2971604 w 6373761"/>
                <a:gd name="connsiteY29" fmla="*/ 496273 h 6874714"/>
                <a:gd name="connsiteX30" fmla="*/ 2648706 w 6373761"/>
                <a:gd name="connsiteY30" fmla="*/ 614389 h 6874714"/>
                <a:gd name="connsiteX31" fmla="*/ 2335374 w 6373761"/>
                <a:gd name="connsiteY31" fmla="*/ 757109 h 6874714"/>
                <a:gd name="connsiteX32" fmla="*/ 1741342 w 6373761"/>
                <a:gd name="connsiteY32" fmla="*/ 1107725 h 6874714"/>
                <a:gd name="connsiteX33" fmla="*/ 1600861 w 6373761"/>
                <a:gd name="connsiteY33" fmla="*/ 1208710 h 6874714"/>
                <a:gd name="connsiteX34" fmla="*/ 1531799 w 6373761"/>
                <a:gd name="connsiteY34" fmla="*/ 1260879 h 6874714"/>
                <a:gd name="connsiteX35" fmla="*/ 1463655 w 6373761"/>
                <a:gd name="connsiteY35" fmla="*/ 1314333 h 6874714"/>
                <a:gd name="connsiteX36" fmla="*/ 1200777 w 6373761"/>
                <a:gd name="connsiteY36" fmla="*/ 1541166 h 6874714"/>
                <a:gd name="connsiteX37" fmla="*/ 731501 w 6373761"/>
                <a:gd name="connsiteY37" fmla="*/ 2055754 h 6874714"/>
                <a:gd name="connsiteX38" fmla="*/ 531393 w 6373761"/>
                <a:gd name="connsiteY38" fmla="*/ 2342739 h 6874714"/>
                <a:gd name="connsiteX39" fmla="*/ 361033 w 6373761"/>
                <a:gd name="connsiteY39" fmla="*/ 2649046 h 6874714"/>
                <a:gd name="connsiteX40" fmla="*/ 323292 w 6373761"/>
                <a:gd name="connsiteY40" fmla="*/ 2728263 h 6874714"/>
                <a:gd name="connsiteX41" fmla="*/ 304945 w 6373761"/>
                <a:gd name="connsiteY41" fmla="*/ 2768193 h 6874714"/>
                <a:gd name="connsiteX42" fmla="*/ 287516 w 6373761"/>
                <a:gd name="connsiteY42" fmla="*/ 2808510 h 6874714"/>
                <a:gd name="connsiteX43" fmla="*/ 254230 w 6373761"/>
                <a:gd name="connsiteY43" fmla="*/ 2889788 h 6874714"/>
                <a:gd name="connsiteX44" fmla="*/ 223042 w 6373761"/>
                <a:gd name="connsiteY44" fmla="*/ 2971968 h 6874714"/>
                <a:gd name="connsiteX45" fmla="*/ 121611 w 6373761"/>
                <a:gd name="connsiteY45" fmla="*/ 3308544 h 6874714"/>
                <a:gd name="connsiteX46" fmla="*/ 39314 w 6373761"/>
                <a:gd name="connsiteY46" fmla="*/ 4005912 h 6874714"/>
                <a:gd name="connsiteX47" fmla="*/ 73910 w 6373761"/>
                <a:gd name="connsiteY47" fmla="*/ 4354081 h 6874714"/>
                <a:gd name="connsiteX48" fmla="*/ 179534 w 6373761"/>
                <a:gd name="connsiteY48" fmla="*/ 4687050 h 6874714"/>
                <a:gd name="connsiteX49" fmla="*/ 215964 w 6373761"/>
                <a:gd name="connsiteY49" fmla="*/ 4766654 h 6874714"/>
                <a:gd name="connsiteX50" fmla="*/ 256457 w 6373761"/>
                <a:gd name="connsiteY50" fmla="*/ 4844455 h 6874714"/>
                <a:gd name="connsiteX51" fmla="*/ 346225 w 6373761"/>
                <a:gd name="connsiteY51" fmla="*/ 4995290 h 6874714"/>
                <a:gd name="connsiteX52" fmla="*/ 445296 w 6373761"/>
                <a:gd name="connsiteY52" fmla="*/ 5140971 h 6874714"/>
                <a:gd name="connsiteX53" fmla="*/ 551443 w 6373761"/>
                <a:gd name="connsiteY53" fmla="*/ 5282531 h 6874714"/>
                <a:gd name="connsiteX54" fmla="*/ 772387 w 6373761"/>
                <a:gd name="connsiteY54" fmla="*/ 5562561 h 6874714"/>
                <a:gd name="connsiteX55" fmla="*/ 882858 w 6373761"/>
                <a:gd name="connsiteY55" fmla="*/ 5704507 h 6874714"/>
                <a:gd name="connsiteX56" fmla="*/ 990316 w 6373761"/>
                <a:gd name="connsiteY56" fmla="*/ 5848258 h 6874714"/>
                <a:gd name="connsiteX57" fmla="*/ 1097774 w 6373761"/>
                <a:gd name="connsiteY57" fmla="*/ 5987114 h 6874714"/>
                <a:gd name="connsiteX58" fmla="*/ 1210080 w 6373761"/>
                <a:gd name="connsiteY58" fmla="*/ 6121203 h 6874714"/>
                <a:gd name="connsiteX59" fmla="*/ 1448192 w 6373761"/>
                <a:gd name="connsiteY59" fmla="*/ 6374054 h 6874714"/>
                <a:gd name="connsiteX60" fmla="*/ 1982991 w 6373761"/>
                <a:gd name="connsiteY60" fmla="*/ 6796158 h 6874714"/>
                <a:gd name="connsiteX61" fmla="*/ 2118475 w 6373761"/>
                <a:gd name="connsiteY61" fmla="*/ 6874714 h 6874714"/>
                <a:gd name="connsiteX62" fmla="*/ 1569874 w 6373761"/>
                <a:gd name="connsiteY62" fmla="*/ 6874714 h 6874714"/>
                <a:gd name="connsiteX63" fmla="*/ 1507802 w 6373761"/>
                <a:gd name="connsiteY63" fmla="*/ 6817815 h 6874714"/>
                <a:gd name="connsiteX64" fmla="*/ 1256865 w 6373761"/>
                <a:gd name="connsiteY64" fmla="*/ 6543437 h 6874714"/>
                <a:gd name="connsiteX65" fmla="*/ 1038410 w 6373761"/>
                <a:gd name="connsiteY65" fmla="*/ 6248722 h 6874714"/>
                <a:gd name="connsiteX66" fmla="*/ 845380 w 6373761"/>
                <a:gd name="connsiteY66" fmla="*/ 5941386 h 6874714"/>
                <a:gd name="connsiteX67" fmla="*/ 755351 w 6373761"/>
                <a:gd name="connsiteY67" fmla="*/ 5788877 h 6874714"/>
                <a:gd name="connsiteX68" fmla="*/ 661784 w 6373761"/>
                <a:gd name="connsiteY68" fmla="*/ 5638944 h 6874714"/>
                <a:gd name="connsiteX69" fmla="*/ 466525 w 6373761"/>
                <a:gd name="connsiteY69" fmla="*/ 5340366 h 6874714"/>
                <a:gd name="connsiteX70" fmla="*/ 370992 w 6373761"/>
                <a:gd name="connsiteY70" fmla="*/ 5188502 h 6874714"/>
                <a:gd name="connsiteX71" fmla="*/ 280046 w 6373761"/>
                <a:gd name="connsiteY71" fmla="*/ 5033287 h 6874714"/>
                <a:gd name="connsiteX72" fmla="*/ 126853 w 6373761"/>
                <a:gd name="connsiteY72" fmla="*/ 4707660 h 6874714"/>
                <a:gd name="connsiteX73" fmla="*/ 30272 w 6373761"/>
                <a:gd name="connsiteY73" fmla="*/ 4362068 h 6874714"/>
                <a:gd name="connsiteX74" fmla="*/ 0 w 6373761"/>
                <a:gd name="connsiteY74" fmla="*/ 4005912 h 6874714"/>
                <a:gd name="connsiteX75" fmla="*/ 270480 w 6373761"/>
                <a:gd name="connsiteY75" fmla="*/ 2610532 h 6874714"/>
                <a:gd name="connsiteX76" fmla="*/ 415942 w 6373761"/>
                <a:gd name="connsiteY76" fmla="*/ 2280526 h 6874714"/>
                <a:gd name="connsiteX77" fmla="*/ 590102 w 6373761"/>
                <a:gd name="connsiteY77" fmla="*/ 1962626 h 6874714"/>
                <a:gd name="connsiteX78" fmla="*/ 1020719 w 6373761"/>
                <a:gd name="connsiteY78" fmla="*/ 1373070 h 6874714"/>
                <a:gd name="connsiteX79" fmla="*/ 1275080 w 6373761"/>
                <a:gd name="connsiteY79" fmla="*/ 1107081 h 6874714"/>
                <a:gd name="connsiteX80" fmla="*/ 1342437 w 6373761"/>
                <a:gd name="connsiteY80" fmla="*/ 1043965 h 6874714"/>
                <a:gd name="connsiteX81" fmla="*/ 1411106 w 6373761"/>
                <a:gd name="connsiteY81" fmla="*/ 982138 h 6874714"/>
                <a:gd name="connsiteX82" fmla="*/ 1553029 w 6373761"/>
                <a:gd name="connsiteY82" fmla="*/ 863376 h 6874714"/>
                <a:gd name="connsiteX83" fmla="*/ 2173401 w 6373761"/>
                <a:gd name="connsiteY83" fmla="*/ 454409 h 6874714"/>
                <a:gd name="connsiteX84" fmla="*/ 3599708 w 6373761"/>
                <a:gd name="connsiteY84" fmla="*/ 16332 h 6874714"/>
                <a:gd name="connsiteX85" fmla="*/ 3975975 w 6373761"/>
                <a:gd name="connsiteY85" fmla="*/ 263 h 687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6373761" h="6874714">
                  <a:moveTo>
                    <a:pt x="6373761" y="5771297"/>
                  </a:moveTo>
                  <a:lnTo>
                    <a:pt x="6373761" y="6247960"/>
                  </a:lnTo>
                  <a:lnTo>
                    <a:pt x="6235932" y="6361930"/>
                  </a:lnTo>
                  <a:cubicBezTo>
                    <a:pt x="6143250" y="6437460"/>
                    <a:pt x="6051059" y="6512200"/>
                    <a:pt x="5960375" y="6587489"/>
                  </a:cubicBezTo>
                  <a:lnTo>
                    <a:pt x="5822907" y="6701871"/>
                  </a:lnTo>
                  <a:cubicBezTo>
                    <a:pt x="5776123" y="6740385"/>
                    <a:pt x="5729079" y="6778899"/>
                    <a:pt x="5681115" y="6816896"/>
                  </a:cubicBezTo>
                  <a:lnTo>
                    <a:pt x="5604096" y="6874714"/>
                  </a:lnTo>
                  <a:lnTo>
                    <a:pt x="4878485" y="6874714"/>
                  </a:lnTo>
                  <a:lnTo>
                    <a:pt x="5006014" y="6800200"/>
                  </a:lnTo>
                  <a:cubicBezTo>
                    <a:pt x="5054354" y="6770429"/>
                    <a:pt x="5102285" y="6739483"/>
                    <a:pt x="5149855" y="6707667"/>
                  </a:cubicBezTo>
                  <a:cubicBezTo>
                    <a:pt x="5244993" y="6643906"/>
                    <a:pt x="5338561" y="6576025"/>
                    <a:pt x="5431866" y="6506210"/>
                  </a:cubicBezTo>
                  <a:cubicBezTo>
                    <a:pt x="5478386" y="6471304"/>
                    <a:pt x="5524777" y="6435495"/>
                    <a:pt x="5571036" y="6399557"/>
                  </a:cubicBezTo>
                  <a:lnTo>
                    <a:pt x="5711649" y="6288912"/>
                  </a:lnTo>
                  <a:cubicBezTo>
                    <a:pt x="5902059" y="6140395"/>
                    <a:pt x="6093257" y="5998320"/>
                    <a:pt x="6276589" y="5852379"/>
                  </a:cubicBezTo>
                  <a:close/>
                  <a:moveTo>
                    <a:pt x="3975975" y="263"/>
                  </a:moveTo>
                  <a:cubicBezTo>
                    <a:pt x="4101550" y="1809"/>
                    <a:pt x="4226830" y="10149"/>
                    <a:pt x="4350473" y="24963"/>
                  </a:cubicBezTo>
                  <a:cubicBezTo>
                    <a:pt x="4598149" y="54846"/>
                    <a:pt x="4842943" y="108687"/>
                    <a:pt x="5077909" y="189450"/>
                  </a:cubicBezTo>
                  <a:cubicBezTo>
                    <a:pt x="5312876" y="269955"/>
                    <a:pt x="5537357" y="376867"/>
                    <a:pt x="5746507" y="505804"/>
                  </a:cubicBezTo>
                  <a:cubicBezTo>
                    <a:pt x="5955527" y="634999"/>
                    <a:pt x="6148688" y="786864"/>
                    <a:pt x="6322456" y="956633"/>
                  </a:cubicBezTo>
                  <a:lnTo>
                    <a:pt x="6373761" y="1011863"/>
                  </a:lnTo>
                  <a:lnTo>
                    <a:pt x="6373761" y="1185075"/>
                  </a:lnTo>
                  <a:lnTo>
                    <a:pt x="6359489" y="1169497"/>
                  </a:lnTo>
                  <a:cubicBezTo>
                    <a:pt x="6318811" y="1127602"/>
                    <a:pt x="6276917" y="1086890"/>
                    <a:pt x="6233869" y="1047442"/>
                  </a:cubicBezTo>
                  <a:cubicBezTo>
                    <a:pt x="6147509" y="968870"/>
                    <a:pt x="6056431" y="895448"/>
                    <a:pt x="5961423" y="827953"/>
                  </a:cubicBezTo>
                  <a:cubicBezTo>
                    <a:pt x="5865891" y="761102"/>
                    <a:pt x="5766688" y="699403"/>
                    <a:pt x="5663555" y="645304"/>
                  </a:cubicBezTo>
                  <a:cubicBezTo>
                    <a:pt x="5457943" y="535816"/>
                    <a:pt x="5238703" y="453894"/>
                    <a:pt x="5013827" y="397863"/>
                  </a:cubicBezTo>
                  <a:cubicBezTo>
                    <a:pt x="4788953" y="341703"/>
                    <a:pt x="4558442" y="310917"/>
                    <a:pt x="4327409" y="302545"/>
                  </a:cubicBezTo>
                  <a:cubicBezTo>
                    <a:pt x="4096111" y="293012"/>
                    <a:pt x="3867174" y="305893"/>
                    <a:pt x="3639939" y="338868"/>
                  </a:cubicBezTo>
                  <a:cubicBezTo>
                    <a:pt x="3526585" y="355999"/>
                    <a:pt x="3413885" y="377254"/>
                    <a:pt x="3302495" y="403659"/>
                  </a:cubicBezTo>
                  <a:cubicBezTo>
                    <a:pt x="3191107" y="430451"/>
                    <a:pt x="3080634" y="460978"/>
                    <a:pt x="2971604" y="496273"/>
                  </a:cubicBezTo>
                  <a:cubicBezTo>
                    <a:pt x="2862573" y="531437"/>
                    <a:pt x="2754854" y="570852"/>
                    <a:pt x="2648706" y="614389"/>
                  </a:cubicBezTo>
                  <a:cubicBezTo>
                    <a:pt x="2542690" y="658056"/>
                    <a:pt x="2438114" y="705714"/>
                    <a:pt x="2335374" y="757109"/>
                  </a:cubicBezTo>
                  <a:cubicBezTo>
                    <a:pt x="2129894" y="859769"/>
                    <a:pt x="1931228" y="976855"/>
                    <a:pt x="1741342" y="1107725"/>
                  </a:cubicBezTo>
                  <a:cubicBezTo>
                    <a:pt x="1694035" y="1140571"/>
                    <a:pt x="1646858" y="1173933"/>
                    <a:pt x="1600861" y="1208710"/>
                  </a:cubicBezTo>
                  <a:cubicBezTo>
                    <a:pt x="1577535" y="1225713"/>
                    <a:pt x="1554732" y="1243361"/>
                    <a:pt x="1531799" y="1260879"/>
                  </a:cubicBezTo>
                  <a:cubicBezTo>
                    <a:pt x="1508735" y="1278267"/>
                    <a:pt x="1486064" y="1296171"/>
                    <a:pt x="1463655" y="1314333"/>
                  </a:cubicBezTo>
                  <a:cubicBezTo>
                    <a:pt x="1373627" y="1386853"/>
                    <a:pt x="1285564" y="1462077"/>
                    <a:pt x="1200777" y="1541166"/>
                  </a:cubicBezTo>
                  <a:cubicBezTo>
                    <a:pt x="1030810" y="1698827"/>
                    <a:pt x="873161" y="1870785"/>
                    <a:pt x="731501" y="2055754"/>
                  </a:cubicBezTo>
                  <a:cubicBezTo>
                    <a:pt x="660734" y="2148239"/>
                    <a:pt x="593771" y="2243944"/>
                    <a:pt x="531393" y="2342739"/>
                  </a:cubicBezTo>
                  <a:cubicBezTo>
                    <a:pt x="470063" y="2442050"/>
                    <a:pt x="412140" y="2543810"/>
                    <a:pt x="361033" y="2649046"/>
                  </a:cubicBezTo>
                  <a:cubicBezTo>
                    <a:pt x="347798" y="2675194"/>
                    <a:pt x="335479" y="2701728"/>
                    <a:pt x="323292" y="2728263"/>
                  </a:cubicBezTo>
                  <a:lnTo>
                    <a:pt x="304945" y="2768193"/>
                  </a:lnTo>
                  <a:lnTo>
                    <a:pt x="287516" y="2808510"/>
                  </a:lnTo>
                  <a:cubicBezTo>
                    <a:pt x="276115" y="2835432"/>
                    <a:pt x="264583" y="2862352"/>
                    <a:pt x="254230" y="2889788"/>
                  </a:cubicBezTo>
                  <a:cubicBezTo>
                    <a:pt x="243877" y="2917224"/>
                    <a:pt x="232477" y="2944274"/>
                    <a:pt x="223042" y="2971968"/>
                  </a:cubicBezTo>
                  <a:cubicBezTo>
                    <a:pt x="182679" y="3081970"/>
                    <a:pt x="148475" y="3194291"/>
                    <a:pt x="121611" y="3308544"/>
                  </a:cubicBezTo>
                  <a:cubicBezTo>
                    <a:pt x="67096" y="3536534"/>
                    <a:pt x="39183" y="3771224"/>
                    <a:pt x="39314" y="4005912"/>
                  </a:cubicBezTo>
                  <a:cubicBezTo>
                    <a:pt x="39969" y="4122871"/>
                    <a:pt x="51109" y="4239571"/>
                    <a:pt x="73910" y="4354081"/>
                  </a:cubicBezTo>
                  <a:cubicBezTo>
                    <a:pt x="97892" y="4468334"/>
                    <a:pt x="132619" y="4580140"/>
                    <a:pt x="179534" y="4687050"/>
                  </a:cubicBezTo>
                  <a:cubicBezTo>
                    <a:pt x="190673" y="4713972"/>
                    <a:pt x="203647" y="4740249"/>
                    <a:pt x="215964" y="4766654"/>
                  </a:cubicBezTo>
                  <a:cubicBezTo>
                    <a:pt x="229332" y="4792674"/>
                    <a:pt x="242043" y="4818950"/>
                    <a:pt x="256457" y="4844455"/>
                  </a:cubicBezTo>
                  <a:cubicBezTo>
                    <a:pt x="283978" y="4895978"/>
                    <a:pt x="314642" y="4945956"/>
                    <a:pt x="346225" y="4995290"/>
                  </a:cubicBezTo>
                  <a:cubicBezTo>
                    <a:pt x="377676" y="5044752"/>
                    <a:pt x="411355" y="5092926"/>
                    <a:pt x="445296" y="5140971"/>
                  </a:cubicBezTo>
                  <a:cubicBezTo>
                    <a:pt x="479760" y="5188630"/>
                    <a:pt x="515537" y="5235645"/>
                    <a:pt x="551443" y="5282531"/>
                  </a:cubicBezTo>
                  <a:cubicBezTo>
                    <a:pt x="623387" y="5376434"/>
                    <a:pt x="698608" y="5468402"/>
                    <a:pt x="772387" y="5562561"/>
                  </a:cubicBezTo>
                  <a:cubicBezTo>
                    <a:pt x="809472" y="5609448"/>
                    <a:pt x="846428" y="5656719"/>
                    <a:pt x="882858" y="5704507"/>
                  </a:cubicBezTo>
                  <a:cubicBezTo>
                    <a:pt x="919159" y="5751909"/>
                    <a:pt x="955196" y="5802273"/>
                    <a:pt x="990316" y="5848258"/>
                  </a:cubicBezTo>
                  <a:cubicBezTo>
                    <a:pt x="1025175" y="5895402"/>
                    <a:pt x="1061736" y="5941129"/>
                    <a:pt x="1097774" y="5987114"/>
                  </a:cubicBezTo>
                  <a:cubicBezTo>
                    <a:pt x="1134860" y="6032326"/>
                    <a:pt x="1171684" y="6077536"/>
                    <a:pt x="1210080" y="6121203"/>
                  </a:cubicBezTo>
                  <a:cubicBezTo>
                    <a:pt x="1286350" y="6209051"/>
                    <a:pt x="1365632" y="6293677"/>
                    <a:pt x="1448192" y="6374054"/>
                  </a:cubicBezTo>
                  <a:cubicBezTo>
                    <a:pt x="1613572" y="6534420"/>
                    <a:pt x="1792057" y="6677526"/>
                    <a:pt x="1982991" y="6796158"/>
                  </a:cubicBezTo>
                  <a:lnTo>
                    <a:pt x="2118475" y="6874714"/>
                  </a:lnTo>
                  <a:lnTo>
                    <a:pt x="1569874" y="6874714"/>
                  </a:lnTo>
                  <a:lnTo>
                    <a:pt x="1507802" y="6817815"/>
                  </a:lnTo>
                  <a:cubicBezTo>
                    <a:pt x="1418412" y="6730595"/>
                    <a:pt x="1334903" y="6638562"/>
                    <a:pt x="1256865" y="6543437"/>
                  </a:cubicBezTo>
                  <a:cubicBezTo>
                    <a:pt x="1179155" y="6447861"/>
                    <a:pt x="1106817" y="6349194"/>
                    <a:pt x="1038410" y="6248722"/>
                  </a:cubicBezTo>
                  <a:cubicBezTo>
                    <a:pt x="969873" y="6148253"/>
                    <a:pt x="905922" y="6045592"/>
                    <a:pt x="845380" y="5941386"/>
                  </a:cubicBezTo>
                  <a:cubicBezTo>
                    <a:pt x="814453" y="5888704"/>
                    <a:pt x="786147" y="5839370"/>
                    <a:pt x="755351" y="5788877"/>
                  </a:cubicBezTo>
                  <a:cubicBezTo>
                    <a:pt x="724817" y="5738771"/>
                    <a:pt x="693760" y="5688665"/>
                    <a:pt x="661784" y="5638944"/>
                  </a:cubicBezTo>
                  <a:lnTo>
                    <a:pt x="466525" y="5340366"/>
                  </a:lnTo>
                  <a:cubicBezTo>
                    <a:pt x="434156" y="5290131"/>
                    <a:pt x="402181" y="5239639"/>
                    <a:pt x="370992" y="5188502"/>
                  </a:cubicBezTo>
                  <a:cubicBezTo>
                    <a:pt x="339803" y="5137364"/>
                    <a:pt x="308876" y="5086099"/>
                    <a:pt x="280046" y="5033287"/>
                  </a:cubicBezTo>
                  <a:cubicBezTo>
                    <a:pt x="222255" y="4928179"/>
                    <a:pt x="169181" y="4819982"/>
                    <a:pt x="126853" y="4707660"/>
                  </a:cubicBezTo>
                  <a:cubicBezTo>
                    <a:pt x="83739" y="4595725"/>
                    <a:pt x="51764" y="4479670"/>
                    <a:pt x="30272" y="4362068"/>
                  </a:cubicBezTo>
                  <a:cubicBezTo>
                    <a:pt x="9698" y="4244466"/>
                    <a:pt x="0" y="4125060"/>
                    <a:pt x="0" y="4005912"/>
                  </a:cubicBezTo>
                  <a:cubicBezTo>
                    <a:pt x="1704" y="3530867"/>
                    <a:pt x="95140" y="3057110"/>
                    <a:pt x="270480" y="2610532"/>
                  </a:cubicBezTo>
                  <a:cubicBezTo>
                    <a:pt x="314511" y="2498984"/>
                    <a:pt x="362212" y="2388466"/>
                    <a:pt x="415942" y="2280526"/>
                  </a:cubicBezTo>
                  <a:cubicBezTo>
                    <a:pt x="468884" y="2172197"/>
                    <a:pt x="527199" y="2066188"/>
                    <a:pt x="590102" y="1962626"/>
                  </a:cubicBezTo>
                  <a:cubicBezTo>
                    <a:pt x="716037" y="1755631"/>
                    <a:pt x="859794" y="1557653"/>
                    <a:pt x="1020719" y="1373070"/>
                  </a:cubicBezTo>
                  <a:cubicBezTo>
                    <a:pt x="1101575" y="1281101"/>
                    <a:pt x="1185969" y="1191838"/>
                    <a:pt x="1275080" y="1107081"/>
                  </a:cubicBezTo>
                  <a:cubicBezTo>
                    <a:pt x="1297227" y="1085699"/>
                    <a:pt x="1319504" y="1064575"/>
                    <a:pt x="1342437" y="1043965"/>
                  </a:cubicBezTo>
                  <a:cubicBezTo>
                    <a:pt x="1365240" y="1023226"/>
                    <a:pt x="1387648" y="1002102"/>
                    <a:pt x="1411106" y="982138"/>
                  </a:cubicBezTo>
                  <a:cubicBezTo>
                    <a:pt x="1457497" y="941563"/>
                    <a:pt x="1505065" y="902276"/>
                    <a:pt x="1553029" y="863376"/>
                  </a:cubicBezTo>
                  <a:cubicBezTo>
                    <a:pt x="1745798" y="708806"/>
                    <a:pt x="1954030" y="571882"/>
                    <a:pt x="2173401" y="454409"/>
                  </a:cubicBezTo>
                  <a:cubicBezTo>
                    <a:pt x="2612013" y="219334"/>
                    <a:pt x="3099505" y="65666"/>
                    <a:pt x="3599708" y="16332"/>
                  </a:cubicBezTo>
                  <a:cubicBezTo>
                    <a:pt x="3724530" y="3966"/>
                    <a:pt x="3850400" y="-1283"/>
                    <a:pt x="3975975" y="26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61023DD2-2E6F-4419-B404-80F08460B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65276" y="313387"/>
              <a:ext cx="6326724" cy="6561326"/>
            </a:xfrm>
            <a:custGeom>
              <a:avLst/>
              <a:gdLst>
                <a:gd name="connsiteX0" fmla="*/ 6326724 w 6326724"/>
                <a:gd name="connsiteY0" fmla="*/ 5020808 h 6561326"/>
                <a:gd name="connsiteX1" fmla="*/ 6326724 w 6326724"/>
                <a:gd name="connsiteY1" fmla="*/ 5698632 h 6561326"/>
                <a:gd name="connsiteX2" fmla="*/ 6067438 w 6326724"/>
                <a:gd name="connsiteY2" fmla="*/ 5902509 h 6561326"/>
                <a:gd name="connsiteX3" fmla="*/ 5799974 w 6326724"/>
                <a:gd name="connsiteY3" fmla="*/ 6102017 h 6561326"/>
                <a:gd name="connsiteX4" fmla="*/ 5665258 w 6326724"/>
                <a:gd name="connsiteY4" fmla="*/ 6202100 h 6561326"/>
                <a:gd name="connsiteX5" fmla="*/ 5526873 w 6326724"/>
                <a:gd name="connsiteY5" fmla="*/ 6302828 h 6561326"/>
                <a:gd name="connsiteX6" fmla="*/ 5385080 w 6326724"/>
                <a:gd name="connsiteY6" fmla="*/ 6402268 h 6561326"/>
                <a:gd name="connsiteX7" fmla="*/ 5238833 w 6326724"/>
                <a:gd name="connsiteY7" fmla="*/ 6498875 h 6561326"/>
                <a:gd name="connsiteX8" fmla="*/ 5138040 w 6326724"/>
                <a:gd name="connsiteY8" fmla="*/ 6561326 h 6561326"/>
                <a:gd name="connsiteX9" fmla="*/ 3946072 w 6326724"/>
                <a:gd name="connsiteY9" fmla="*/ 6561326 h 6561326"/>
                <a:gd name="connsiteX10" fmla="*/ 3976009 w 6326724"/>
                <a:gd name="connsiteY10" fmla="*/ 6555242 h 6561326"/>
                <a:gd name="connsiteX11" fmla="*/ 4404855 w 6326724"/>
                <a:gd name="connsiteY11" fmla="*/ 6399048 h 6561326"/>
                <a:gd name="connsiteX12" fmla="*/ 4938868 w 6326724"/>
                <a:gd name="connsiteY12" fmla="*/ 6072132 h 6561326"/>
                <a:gd name="connsiteX13" fmla="*/ 5068342 w 6326724"/>
                <a:gd name="connsiteY13" fmla="*/ 5976042 h 6561326"/>
                <a:gd name="connsiteX14" fmla="*/ 5197816 w 6326724"/>
                <a:gd name="connsiteY14" fmla="*/ 5876730 h 6561326"/>
                <a:gd name="connsiteX15" fmla="*/ 5460039 w 6326724"/>
                <a:gd name="connsiteY15" fmla="*/ 5670637 h 6561326"/>
                <a:gd name="connsiteX16" fmla="*/ 5999033 w 6326724"/>
                <a:gd name="connsiteY16" fmla="*/ 5271718 h 6561326"/>
                <a:gd name="connsiteX17" fmla="*/ 6258766 w 6326724"/>
                <a:gd name="connsiteY17" fmla="*/ 5077603 h 6561326"/>
                <a:gd name="connsiteX18" fmla="*/ 4139342 w 6326724"/>
                <a:gd name="connsiteY18" fmla="*/ 440 h 6561326"/>
                <a:gd name="connsiteX19" fmla="*/ 4315744 w 6326724"/>
                <a:gd name="connsiteY19" fmla="*/ 6808 h 6561326"/>
                <a:gd name="connsiteX20" fmla="*/ 5015400 w 6326724"/>
                <a:gd name="connsiteY20" fmla="*/ 113591 h 6561326"/>
                <a:gd name="connsiteX21" fmla="*/ 5681114 w 6326724"/>
                <a:gd name="connsiteY21" fmla="*/ 361418 h 6561326"/>
                <a:gd name="connsiteX22" fmla="*/ 6270952 w 6326724"/>
                <a:gd name="connsiteY22" fmla="*/ 755441 h 6561326"/>
                <a:gd name="connsiteX23" fmla="*/ 6326724 w 6326724"/>
                <a:gd name="connsiteY23" fmla="*/ 807432 h 6561326"/>
                <a:gd name="connsiteX24" fmla="*/ 6326724 w 6326724"/>
                <a:gd name="connsiteY24" fmla="*/ 1231565 h 6561326"/>
                <a:gd name="connsiteX25" fmla="*/ 6302093 w 6326724"/>
                <a:gd name="connsiteY25" fmla="*/ 1203002 h 6561326"/>
                <a:gd name="connsiteX26" fmla="*/ 6066914 w 6326724"/>
                <a:gd name="connsiteY26" fmla="*/ 989616 h 6561326"/>
                <a:gd name="connsiteX27" fmla="*/ 5533688 w 6326724"/>
                <a:gd name="connsiteY27" fmla="*/ 647242 h 6561326"/>
                <a:gd name="connsiteX28" fmla="*/ 4933626 w 6326724"/>
                <a:gd name="connsiteY28" fmla="*/ 432262 h 6561326"/>
                <a:gd name="connsiteX29" fmla="*/ 4296873 w 6326724"/>
                <a:gd name="connsiteY29" fmla="*/ 343126 h 6561326"/>
                <a:gd name="connsiteX30" fmla="*/ 3651602 w 6326724"/>
                <a:gd name="connsiteY30" fmla="*/ 365797 h 6561326"/>
                <a:gd name="connsiteX31" fmla="*/ 3018256 w 6326724"/>
                <a:gd name="connsiteY31" fmla="*/ 496666 h 6561326"/>
                <a:gd name="connsiteX32" fmla="*/ 2412429 w 6326724"/>
                <a:gd name="connsiteY32" fmla="*/ 724399 h 6561326"/>
                <a:gd name="connsiteX33" fmla="*/ 1329857 w 6326724"/>
                <a:gd name="connsiteY33" fmla="*/ 1424086 h 6561326"/>
                <a:gd name="connsiteX34" fmla="*/ 887314 w 6326724"/>
                <a:gd name="connsiteY34" fmla="*/ 1891015 h 6561326"/>
                <a:gd name="connsiteX35" fmla="*/ 537420 w 6326724"/>
                <a:gd name="connsiteY35" fmla="*/ 2427245 h 6561326"/>
                <a:gd name="connsiteX36" fmla="*/ 299965 w 6326724"/>
                <a:gd name="connsiteY36" fmla="*/ 3020021 h 6561326"/>
                <a:gd name="connsiteX37" fmla="*/ 213606 w 6326724"/>
                <a:gd name="connsiteY37" fmla="*/ 3651953 h 6561326"/>
                <a:gd name="connsiteX38" fmla="*/ 250036 w 6326724"/>
                <a:gd name="connsiteY38" fmla="*/ 3961352 h 6561326"/>
                <a:gd name="connsiteX39" fmla="*/ 357625 w 6326724"/>
                <a:gd name="connsiteY39" fmla="*/ 4250783 h 6561326"/>
                <a:gd name="connsiteX40" fmla="*/ 432715 w 6326724"/>
                <a:gd name="connsiteY40" fmla="*/ 4387063 h 6561326"/>
                <a:gd name="connsiteX41" fmla="*/ 518943 w 6326724"/>
                <a:gd name="connsiteY41" fmla="*/ 4518962 h 6561326"/>
                <a:gd name="connsiteX42" fmla="*/ 718133 w 6326724"/>
                <a:gd name="connsiteY42" fmla="*/ 4773874 h 6561326"/>
                <a:gd name="connsiteX43" fmla="*/ 933704 w 6326724"/>
                <a:gd name="connsiteY43" fmla="*/ 5030717 h 6561326"/>
                <a:gd name="connsiteX44" fmla="*/ 1040900 w 6326724"/>
                <a:gd name="connsiteY44" fmla="*/ 5164806 h 6561326"/>
                <a:gd name="connsiteX45" fmla="*/ 1092401 w 6326724"/>
                <a:gd name="connsiteY45" fmla="*/ 5230628 h 6561326"/>
                <a:gd name="connsiteX46" fmla="*/ 1142854 w 6326724"/>
                <a:gd name="connsiteY46" fmla="*/ 5293615 h 6561326"/>
                <a:gd name="connsiteX47" fmla="*/ 1576354 w 6326724"/>
                <a:gd name="connsiteY47" fmla="*/ 5759128 h 6561326"/>
                <a:gd name="connsiteX48" fmla="*/ 1806865 w 6326724"/>
                <a:gd name="connsiteY48" fmla="*/ 5968571 h 6561326"/>
                <a:gd name="connsiteX49" fmla="*/ 2048253 w 6326724"/>
                <a:gd name="connsiteY49" fmla="*/ 6161654 h 6561326"/>
                <a:gd name="connsiteX50" fmla="*/ 2587506 w 6326724"/>
                <a:gd name="connsiteY50" fmla="*/ 6467059 h 6561326"/>
                <a:gd name="connsiteX51" fmla="*/ 2889176 w 6326724"/>
                <a:gd name="connsiteY51" fmla="*/ 6553360 h 6561326"/>
                <a:gd name="connsiteX52" fmla="*/ 2929698 w 6326724"/>
                <a:gd name="connsiteY52" fmla="*/ 6561326 h 6561326"/>
                <a:gd name="connsiteX53" fmla="*/ 1816374 w 6326724"/>
                <a:gd name="connsiteY53" fmla="*/ 6561326 h 6561326"/>
                <a:gd name="connsiteX54" fmla="*/ 1787601 w 6326724"/>
                <a:gd name="connsiteY54" fmla="*/ 6545761 h 6561326"/>
                <a:gd name="connsiteX55" fmla="*/ 1225544 w 6326724"/>
                <a:gd name="connsiteY55" fmla="*/ 6094158 h 6561326"/>
                <a:gd name="connsiteX56" fmla="*/ 997654 w 6326724"/>
                <a:gd name="connsiteY56" fmla="*/ 5822374 h 6561326"/>
                <a:gd name="connsiteX57" fmla="*/ 798596 w 6326724"/>
                <a:gd name="connsiteY57" fmla="*/ 5534615 h 6561326"/>
                <a:gd name="connsiteX58" fmla="*/ 752075 w 6326724"/>
                <a:gd name="connsiteY58" fmla="*/ 5461324 h 6561326"/>
                <a:gd name="connsiteX59" fmla="*/ 707650 w 6326724"/>
                <a:gd name="connsiteY59" fmla="*/ 5390221 h 6561326"/>
                <a:gd name="connsiteX60" fmla="*/ 619980 w 6326724"/>
                <a:gd name="connsiteY60" fmla="*/ 5252396 h 6561326"/>
                <a:gd name="connsiteX61" fmla="*/ 438349 w 6326724"/>
                <a:gd name="connsiteY61" fmla="*/ 4970822 h 6561326"/>
                <a:gd name="connsiteX62" fmla="*/ 261044 w 6326724"/>
                <a:gd name="connsiteY62" fmla="*/ 4673145 h 6561326"/>
                <a:gd name="connsiteX63" fmla="*/ 181107 w 6326724"/>
                <a:gd name="connsiteY63" fmla="*/ 4515356 h 6561326"/>
                <a:gd name="connsiteX64" fmla="*/ 113224 w 6326724"/>
                <a:gd name="connsiteY64" fmla="*/ 4350223 h 6561326"/>
                <a:gd name="connsiteX65" fmla="*/ 61199 w 6326724"/>
                <a:gd name="connsiteY65" fmla="*/ 4178908 h 6561326"/>
                <a:gd name="connsiteX66" fmla="*/ 41804 w 6326724"/>
                <a:gd name="connsiteY66" fmla="*/ 4091577 h 6561326"/>
                <a:gd name="connsiteX67" fmla="*/ 33287 w 6326724"/>
                <a:gd name="connsiteY67" fmla="*/ 4047781 h 6561326"/>
                <a:gd name="connsiteX68" fmla="*/ 26209 w 6326724"/>
                <a:gd name="connsiteY68" fmla="*/ 4003858 h 6561326"/>
                <a:gd name="connsiteX69" fmla="*/ 0 w 6326724"/>
                <a:gd name="connsiteY69" fmla="*/ 3651953 h 6561326"/>
                <a:gd name="connsiteX70" fmla="*/ 72731 w 6326724"/>
                <a:gd name="connsiteY70" fmla="*/ 2966307 h 6561326"/>
                <a:gd name="connsiteX71" fmla="*/ 291316 w 6326724"/>
                <a:gd name="connsiteY71" fmla="*/ 2309385 h 6561326"/>
                <a:gd name="connsiteX72" fmla="*/ 1110878 w 6326724"/>
                <a:gd name="connsiteY72" fmla="*/ 1193776 h 6561326"/>
                <a:gd name="connsiteX73" fmla="*/ 1654327 w 6326724"/>
                <a:gd name="connsiteY73" fmla="*/ 756730 h 6561326"/>
                <a:gd name="connsiteX74" fmla="*/ 2261727 w 6326724"/>
                <a:gd name="connsiteY74" fmla="*/ 409720 h 6561326"/>
                <a:gd name="connsiteX75" fmla="*/ 3610060 w 6326724"/>
                <a:gd name="connsiteY75" fmla="*/ 27032 h 6561326"/>
                <a:gd name="connsiteX76" fmla="*/ 4139342 w 6326724"/>
                <a:gd name="connsiteY76" fmla="*/ 440 h 656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6326724" h="6561326">
                  <a:moveTo>
                    <a:pt x="6326724" y="5020808"/>
                  </a:moveTo>
                  <a:lnTo>
                    <a:pt x="6326724" y="5698632"/>
                  </a:lnTo>
                  <a:lnTo>
                    <a:pt x="6067438" y="5902509"/>
                  </a:lnTo>
                  <a:cubicBezTo>
                    <a:pt x="5977868" y="5970407"/>
                    <a:pt x="5888364" y="6036453"/>
                    <a:pt x="5799974" y="6102017"/>
                  </a:cubicBezTo>
                  <a:lnTo>
                    <a:pt x="5665258" y="6202100"/>
                  </a:lnTo>
                  <a:cubicBezTo>
                    <a:pt x="5619654" y="6235719"/>
                    <a:pt x="5573656" y="6269596"/>
                    <a:pt x="5526873" y="6302828"/>
                  </a:cubicBezTo>
                  <a:cubicBezTo>
                    <a:pt x="5480220" y="6336189"/>
                    <a:pt x="5433044" y="6369423"/>
                    <a:pt x="5385080" y="6402268"/>
                  </a:cubicBezTo>
                  <a:cubicBezTo>
                    <a:pt x="5336988" y="6434857"/>
                    <a:pt x="5288500" y="6467187"/>
                    <a:pt x="5238833" y="6498875"/>
                  </a:cubicBezTo>
                  <a:lnTo>
                    <a:pt x="5138040" y="6561326"/>
                  </a:lnTo>
                  <a:lnTo>
                    <a:pt x="3946072" y="6561326"/>
                  </a:lnTo>
                  <a:lnTo>
                    <a:pt x="3976009" y="6555242"/>
                  </a:lnTo>
                  <a:cubicBezTo>
                    <a:pt x="4123712" y="6519227"/>
                    <a:pt x="4266863" y="6466383"/>
                    <a:pt x="4404855" y="6399048"/>
                  </a:cubicBezTo>
                  <a:cubicBezTo>
                    <a:pt x="4589500" y="6310299"/>
                    <a:pt x="4765232" y="6196690"/>
                    <a:pt x="4938868" y="6072132"/>
                  </a:cubicBezTo>
                  <a:cubicBezTo>
                    <a:pt x="4982245" y="6041089"/>
                    <a:pt x="5025359" y="6008630"/>
                    <a:pt x="5068342" y="5976042"/>
                  </a:cubicBezTo>
                  <a:cubicBezTo>
                    <a:pt x="5111588" y="5943453"/>
                    <a:pt x="5154702" y="5910349"/>
                    <a:pt x="5197816" y="5876730"/>
                  </a:cubicBezTo>
                  <a:lnTo>
                    <a:pt x="5460039" y="5670637"/>
                  </a:lnTo>
                  <a:cubicBezTo>
                    <a:pt x="5639966" y="5530365"/>
                    <a:pt x="5821596" y="5399753"/>
                    <a:pt x="5999033" y="5271718"/>
                  </a:cubicBezTo>
                  <a:cubicBezTo>
                    <a:pt x="6087686" y="5207700"/>
                    <a:pt x="6174667" y="5143360"/>
                    <a:pt x="6258766" y="5077603"/>
                  </a:cubicBezTo>
                  <a:close/>
                  <a:moveTo>
                    <a:pt x="4139342" y="440"/>
                  </a:moveTo>
                  <a:cubicBezTo>
                    <a:pt x="4198237" y="1301"/>
                    <a:pt x="4257068" y="3427"/>
                    <a:pt x="4315744" y="6808"/>
                  </a:cubicBezTo>
                  <a:cubicBezTo>
                    <a:pt x="4550841" y="20849"/>
                    <a:pt x="4785806" y="55240"/>
                    <a:pt x="5015400" y="113591"/>
                  </a:cubicBezTo>
                  <a:cubicBezTo>
                    <a:pt x="5244992" y="171812"/>
                    <a:pt x="5469212" y="254249"/>
                    <a:pt x="5681114" y="361418"/>
                  </a:cubicBezTo>
                  <a:cubicBezTo>
                    <a:pt x="5892754" y="468586"/>
                    <a:pt x="6093124" y="599584"/>
                    <a:pt x="6270952" y="755441"/>
                  </a:cubicBezTo>
                  <a:lnTo>
                    <a:pt x="6326724" y="807432"/>
                  </a:lnTo>
                  <a:lnTo>
                    <a:pt x="6326724" y="1231565"/>
                  </a:lnTo>
                  <a:lnTo>
                    <a:pt x="6302093" y="1203002"/>
                  </a:lnTo>
                  <a:cubicBezTo>
                    <a:pt x="6227937" y="1127247"/>
                    <a:pt x="6149211" y="1056081"/>
                    <a:pt x="6066914" y="989616"/>
                  </a:cubicBezTo>
                  <a:cubicBezTo>
                    <a:pt x="5902714" y="856299"/>
                    <a:pt x="5724360" y="740371"/>
                    <a:pt x="5533688" y="647242"/>
                  </a:cubicBezTo>
                  <a:cubicBezTo>
                    <a:pt x="5343146" y="553857"/>
                    <a:pt x="5141466" y="482239"/>
                    <a:pt x="4933626" y="432262"/>
                  </a:cubicBezTo>
                  <a:cubicBezTo>
                    <a:pt x="4725788" y="382156"/>
                    <a:pt x="4512182" y="353303"/>
                    <a:pt x="4296873" y="343126"/>
                  </a:cubicBezTo>
                  <a:cubicBezTo>
                    <a:pt x="4081172" y="332435"/>
                    <a:pt x="3865732" y="339520"/>
                    <a:pt x="3651602" y="365797"/>
                  </a:cubicBezTo>
                  <a:cubicBezTo>
                    <a:pt x="3437604" y="392202"/>
                    <a:pt x="3225572" y="436384"/>
                    <a:pt x="3018256" y="496666"/>
                  </a:cubicBezTo>
                  <a:cubicBezTo>
                    <a:pt x="2810809" y="556691"/>
                    <a:pt x="2608474" y="634362"/>
                    <a:pt x="2412429" y="724399"/>
                  </a:cubicBezTo>
                  <a:cubicBezTo>
                    <a:pt x="2019160" y="902541"/>
                    <a:pt x="1651969" y="1138775"/>
                    <a:pt x="1329857" y="1424086"/>
                  </a:cubicBezTo>
                  <a:cubicBezTo>
                    <a:pt x="1169326" y="1567192"/>
                    <a:pt x="1020588" y="1723307"/>
                    <a:pt x="887314" y="1891015"/>
                  </a:cubicBezTo>
                  <a:cubicBezTo>
                    <a:pt x="753778" y="2058466"/>
                    <a:pt x="635967" y="2238026"/>
                    <a:pt x="537420" y="2427245"/>
                  </a:cubicBezTo>
                  <a:cubicBezTo>
                    <a:pt x="438874" y="2616335"/>
                    <a:pt x="356839" y="2814313"/>
                    <a:pt x="299965" y="3020021"/>
                  </a:cubicBezTo>
                  <a:cubicBezTo>
                    <a:pt x="242961" y="3225212"/>
                    <a:pt x="213474" y="3438518"/>
                    <a:pt x="213606" y="3651953"/>
                  </a:cubicBezTo>
                  <a:cubicBezTo>
                    <a:pt x="214785" y="3756804"/>
                    <a:pt x="225269" y="3860881"/>
                    <a:pt x="250036" y="3961352"/>
                  </a:cubicBezTo>
                  <a:cubicBezTo>
                    <a:pt x="274412" y="4061950"/>
                    <a:pt x="312284" y="4158171"/>
                    <a:pt x="357625" y="4250783"/>
                  </a:cubicBezTo>
                  <a:cubicBezTo>
                    <a:pt x="380558" y="4297025"/>
                    <a:pt x="405982" y="4342366"/>
                    <a:pt x="432715" y="4387063"/>
                  </a:cubicBezTo>
                  <a:cubicBezTo>
                    <a:pt x="459841" y="4431630"/>
                    <a:pt x="488803" y="4475554"/>
                    <a:pt x="518943" y="4518962"/>
                  </a:cubicBezTo>
                  <a:cubicBezTo>
                    <a:pt x="580011" y="4605521"/>
                    <a:pt x="647893" y="4689504"/>
                    <a:pt x="718133" y="4773874"/>
                  </a:cubicBezTo>
                  <a:cubicBezTo>
                    <a:pt x="788374" y="4858372"/>
                    <a:pt x="861760" y="4942871"/>
                    <a:pt x="933704" y="5030717"/>
                  </a:cubicBezTo>
                  <a:cubicBezTo>
                    <a:pt x="969742" y="5074512"/>
                    <a:pt x="1005387" y="5119337"/>
                    <a:pt x="1040900" y="5164806"/>
                  </a:cubicBezTo>
                  <a:lnTo>
                    <a:pt x="1092401" y="5230628"/>
                  </a:lnTo>
                  <a:cubicBezTo>
                    <a:pt x="1109306" y="5251624"/>
                    <a:pt x="1125425" y="5273135"/>
                    <a:pt x="1142854" y="5293615"/>
                  </a:cubicBezTo>
                  <a:cubicBezTo>
                    <a:pt x="1278880" y="5460293"/>
                    <a:pt x="1426438" y="5613704"/>
                    <a:pt x="1576354" y="5759128"/>
                  </a:cubicBezTo>
                  <a:cubicBezTo>
                    <a:pt x="1651706" y="5831519"/>
                    <a:pt x="1728368" y="5901461"/>
                    <a:pt x="1806865" y="5968571"/>
                  </a:cubicBezTo>
                  <a:cubicBezTo>
                    <a:pt x="1885362" y="6035680"/>
                    <a:pt x="1965299" y="6100599"/>
                    <a:pt x="2048253" y="6161654"/>
                  </a:cubicBezTo>
                  <a:cubicBezTo>
                    <a:pt x="2213502" y="6284022"/>
                    <a:pt x="2391724" y="6393380"/>
                    <a:pt x="2587506" y="6467059"/>
                  </a:cubicBezTo>
                  <a:cubicBezTo>
                    <a:pt x="2685137" y="6503898"/>
                    <a:pt x="2786304" y="6532106"/>
                    <a:pt x="2889176" y="6553360"/>
                  </a:cubicBezTo>
                  <a:lnTo>
                    <a:pt x="2929698" y="6561326"/>
                  </a:lnTo>
                  <a:lnTo>
                    <a:pt x="1816374" y="6561326"/>
                  </a:lnTo>
                  <a:lnTo>
                    <a:pt x="1787601" y="6545761"/>
                  </a:lnTo>
                  <a:cubicBezTo>
                    <a:pt x="1577272" y="6422749"/>
                    <a:pt x="1389483" y="6266761"/>
                    <a:pt x="1225544" y="6094158"/>
                  </a:cubicBezTo>
                  <a:cubicBezTo>
                    <a:pt x="1143116" y="6007986"/>
                    <a:pt x="1068158" y="5916274"/>
                    <a:pt x="997654" y="5822374"/>
                  </a:cubicBezTo>
                  <a:cubicBezTo>
                    <a:pt x="927546" y="5728086"/>
                    <a:pt x="860842" y="5632381"/>
                    <a:pt x="798596" y="5534615"/>
                  </a:cubicBezTo>
                  <a:cubicBezTo>
                    <a:pt x="782608" y="5510399"/>
                    <a:pt x="767537" y="5485797"/>
                    <a:pt x="752075" y="5461324"/>
                  </a:cubicBezTo>
                  <a:lnTo>
                    <a:pt x="707650" y="5390221"/>
                  </a:lnTo>
                  <a:cubicBezTo>
                    <a:pt x="679213" y="5344237"/>
                    <a:pt x="649728" y="5298638"/>
                    <a:pt x="619980" y="5252396"/>
                  </a:cubicBezTo>
                  <a:lnTo>
                    <a:pt x="438349" y="4970822"/>
                  </a:lnTo>
                  <a:cubicBezTo>
                    <a:pt x="377413" y="4874860"/>
                    <a:pt x="317263" y="4776064"/>
                    <a:pt x="261044" y="4673145"/>
                  </a:cubicBezTo>
                  <a:cubicBezTo>
                    <a:pt x="233000" y="4621622"/>
                    <a:pt x="205874" y="4569197"/>
                    <a:pt x="181107" y="4515356"/>
                  </a:cubicBezTo>
                  <a:cubicBezTo>
                    <a:pt x="156470" y="4461385"/>
                    <a:pt x="133537" y="4406385"/>
                    <a:pt x="113224" y="4350223"/>
                  </a:cubicBezTo>
                  <a:cubicBezTo>
                    <a:pt x="93305" y="4293934"/>
                    <a:pt x="75614" y="4236872"/>
                    <a:pt x="61199" y="4178908"/>
                  </a:cubicBezTo>
                  <a:cubicBezTo>
                    <a:pt x="54385" y="4149927"/>
                    <a:pt x="47440" y="4120815"/>
                    <a:pt x="41804" y="4091577"/>
                  </a:cubicBezTo>
                  <a:lnTo>
                    <a:pt x="33287" y="4047781"/>
                  </a:lnTo>
                  <a:lnTo>
                    <a:pt x="26209" y="4003858"/>
                  </a:lnTo>
                  <a:cubicBezTo>
                    <a:pt x="7732" y="3886643"/>
                    <a:pt x="0" y="3768783"/>
                    <a:pt x="0" y="3651953"/>
                  </a:cubicBezTo>
                  <a:cubicBezTo>
                    <a:pt x="524" y="3422031"/>
                    <a:pt x="25030" y="3192109"/>
                    <a:pt x="72731" y="2966307"/>
                  </a:cubicBezTo>
                  <a:cubicBezTo>
                    <a:pt x="120301" y="2740634"/>
                    <a:pt x="193163" y="2519343"/>
                    <a:pt x="291316" y="2309385"/>
                  </a:cubicBezTo>
                  <a:cubicBezTo>
                    <a:pt x="488540" y="1889469"/>
                    <a:pt x="774352" y="1513736"/>
                    <a:pt x="1110878" y="1193776"/>
                  </a:cubicBezTo>
                  <a:cubicBezTo>
                    <a:pt x="1279535" y="1033797"/>
                    <a:pt x="1461821" y="887856"/>
                    <a:pt x="1654327" y="756730"/>
                  </a:cubicBezTo>
                  <a:cubicBezTo>
                    <a:pt x="1847096" y="625732"/>
                    <a:pt x="2049956" y="509031"/>
                    <a:pt x="2261727" y="409720"/>
                  </a:cubicBezTo>
                  <a:cubicBezTo>
                    <a:pt x="2685792" y="212515"/>
                    <a:pt x="3142357" y="82162"/>
                    <a:pt x="3610060" y="27032"/>
                  </a:cubicBezTo>
                  <a:cubicBezTo>
                    <a:pt x="3785399" y="6647"/>
                    <a:pt x="3962657" y="-2144"/>
                    <a:pt x="4139342" y="4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BC4A6C98-F96E-4587-B01F-A9B01BBF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1866928 h 6521594"/>
                <a:gd name="connsiteX4" fmla="*/ 6212358 w 6321679"/>
                <a:gd name="connsiteY4" fmla="*/ 1689281 h 6521594"/>
                <a:gd name="connsiteX5" fmla="*/ 6049880 w 6321679"/>
                <a:gd name="connsiteY5" fmla="*/ 1477173 h 6521594"/>
                <a:gd name="connsiteX6" fmla="*/ 5248663 w 6321679"/>
                <a:gd name="connsiteY6" fmla="*/ 869327 h 6521594"/>
                <a:gd name="connsiteX7" fmla="*/ 4150102 w 6321679"/>
                <a:gd name="connsiteY7" fmla="*/ 644042 h 6521594"/>
                <a:gd name="connsiteX8" fmla="*/ 2867946 w 6321679"/>
                <a:gd name="connsiteY8" fmla="*/ 886459 h 6521594"/>
                <a:gd name="connsiteX9" fmla="*/ 1728892 w 6321679"/>
                <a:gd name="connsiteY9" fmla="*/ 1552397 h 6521594"/>
                <a:gd name="connsiteX10" fmla="*/ 941043 w 6321679"/>
                <a:gd name="connsiteY10" fmla="*/ 2512664 h 6521594"/>
                <a:gd name="connsiteX11" fmla="*/ 655362 w 6321679"/>
                <a:gd name="connsiteY11" fmla="*/ 3630204 h 6521594"/>
                <a:gd name="connsiteX12" fmla="*/ 1128177 w 6321679"/>
                <a:gd name="connsiteY12" fmla="*/ 4667883 h 6521594"/>
                <a:gd name="connsiteX13" fmla="*/ 1366419 w 6321679"/>
                <a:gd name="connsiteY13" fmla="*/ 4997246 h 6521594"/>
                <a:gd name="connsiteX14" fmla="*/ 3601937 w 6321679"/>
                <a:gd name="connsiteY14" fmla="*/ 6284685 h 6521594"/>
                <a:gd name="connsiteX15" fmla="*/ 5298985 w 6321679"/>
                <a:gd name="connsiteY15" fmla="*/ 5492643 h 6521594"/>
                <a:gd name="connsiteX16" fmla="*/ 5505513 w 6321679"/>
                <a:gd name="connsiteY16" fmla="*/ 5335367 h 6521594"/>
                <a:gd name="connsiteX17" fmla="*/ 6252618 w 6321679"/>
                <a:gd name="connsiteY17" fmla="*/ 4722492 h 6521594"/>
                <a:gd name="connsiteX18" fmla="*/ 6321679 w 6321679"/>
                <a:gd name="connsiteY18" fmla="*/ 4651477 h 6521594"/>
                <a:gd name="connsiteX19" fmla="*/ 6321679 w 6321679"/>
                <a:gd name="connsiteY19" fmla="*/ 5523097 h 6521594"/>
                <a:gd name="connsiteX20" fmla="*/ 6024428 w 6321679"/>
                <a:gd name="connsiteY20" fmla="*/ 5754969 h 6521594"/>
                <a:gd name="connsiteX21" fmla="*/ 5702345 w 6321679"/>
                <a:gd name="connsiteY21" fmla="*/ 6000018 h 6521594"/>
                <a:gd name="connsiteX22" fmla="*/ 4988380 w 6321679"/>
                <a:gd name="connsiteY22" fmla="*/ 6506549 h 6521594"/>
                <a:gd name="connsiteX23" fmla="*/ 4961490 w 6321679"/>
                <a:gd name="connsiteY23" fmla="*/ 6521594 h 6521594"/>
                <a:gd name="connsiteX24" fmla="*/ 2011326 w 6321679"/>
                <a:gd name="connsiteY24" fmla="*/ 6521594 h 6521594"/>
                <a:gd name="connsiteX25" fmla="*/ 1982893 w 6321679"/>
                <a:gd name="connsiteY25" fmla="*/ 6505768 h 6521594"/>
                <a:gd name="connsiteX26" fmla="*/ 824149 w 6321679"/>
                <a:gd name="connsiteY26" fmla="*/ 5358682 h 6521594"/>
                <a:gd name="connsiteX27" fmla="*/ 0 w 6321679"/>
                <a:gd name="connsiteY27" fmla="*/ 3630075 h 6521594"/>
                <a:gd name="connsiteX28" fmla="*/ 4150102 w 6321679"/>
                <a:gd name="connsiteY28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1866928"/>
                  </a:lnTo>
                  <a:lnTo>
                    <a:pt x="6212358" y="1689281"/>
                  </a:lnTo>
                  <a:cubicBezTo>
                    <a:pt x="6161484" y="1615222"/>
                    <a:pt x="6107295" y="1544427"/>
                    <a:pt x="6049880" y="1477173"/>
                  </a:cubicBezTo>
                  <a:cubicBezTo>
                    <a:pt x="5825135" y="1214018"/>
                    <a:pt x="5555573" y="1009470"/>
                    <a:pt x="5248663" y="869327"/>
                  </a:cubicBezTo>
                  <a:cubicBezTo>
                    <a:pt x="4921178" y="719909"/>
                    <a:pt x="4551627" y="644042"/>
                    <a:pt x="4150102" y="644042"/>
                  </a:cubicBezTo>
                  <a:cubicBezTo>
                    <a:pt x="3724203" y="644042"/>
                    <a:pt x="3292799" y="725448"/>
                    <a:pt x="2867946" y="886459"/>
                  </a:cubicBezTo>
                  <a:cubicBezTo>
                    <a:pt x="2454234" y="1042832"/>
                    <a:pt x="2060440" y="1273141"/>
                    <a:pt x="1728892" y="1552397"/>
                  </a:cubicBezTo>
                  <a:cubicBezTo>
                    <a:pt x="1391580" y="1836419"/>
                    <a:pt x="1126473" y="2159600"/>
                    <a:pt x="941043" y="2512664"/>
                  </a:cubicBezTo>
                  <a:cubicBezTo>
                    <a:pt x="751551" y="2873583"/>
                    <a:pt x="655362" y="3249575"/>
                    <a:pt x="655362" y="3630204"/>
                  </a:cubicBezTo>
                  <a:cubicBezTo>
                    <a:pt x="655362" y="4013537"/>
                    <a:pt x="808817" y="4237405"/>
                    <a:pt x="1128177" y="4667883"/>
                  </a:cubicBezTo>
                  <a:cubicBezTo>
                    <a:pt x="1205232" y="4771702"/>
                    <a:pt x="1284908" y="4879129"/>
                    <a:pt x="1366419" y="4997246"/>
                  </a:cubicBezTo>
                  <a:cubicBezTo>
                    <a:pt x="1989282" y="5899677"/>
                    <a:pt x="2657880" y="6284685"/>
                    <a:pt x="3601937" y="6284685"/>
                  </a:cubicBezTo>
                  <a:cubicBezTo>
                    <a:pt x="4221523" y="6284685"/>
                    <a:pt x="4676122" y="5971036"/>
                    <a:pt x="5298985" y="5492643"/>
                  </a:cubicBezTo>
                  <a:cubicBezTo>
                    <a:pt x="5368571" y="5439187"/>
                    <a:pt x="5438156" y="5386375"/>
                    <a:pt x="5505513" y="5335367"/>
                  </a:cubicBezTo>
                  <a:cubicBezTo>
                    <a:pt x="5779335" y="5127761"/>
                    <a:pt x="6041730" y="4928776"/>
                    <a:pt x="6252618" y="4722492"/>
                  </a:cubicBezTo>
                  <a:lnTo>
                    <a:pt x="6321679" y="4651477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A66409EC-9CC3-482A-A4A5-54ED092B3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2150195 h 6521594"/>
                <a:gd name="connsiteX4" fmla="*/ 6241288 w 6321679"/>
                <a:gd name="connsiteY4" fmla="*/ 1985338 h 6521594"/>
                <a:gd name="connsiteX5" fmla="*/ 5949367 w 6321679"/>
                <a:gd name="connsiteY5" fmla="*/ 1559997 h 6521594"/>
                <a:gd name="connsiteX6" fmla="*/ 5193362 w 6321679"/>
                <a:gd name="connsiteY6" fmla="*/ 986156 h 6521594"/>
                <a:gd name="connsiteX7" fmla="*/ 4150102 w 6321679"/>
                <a:gd name="connsiteY7" fmla="*/ 772850 h 6521594"/>
                <a:gd name="connsiteX8" fmla="*/ 2914861 w 6321679"/>
                <a:gd name="connsiteY8" fmla="*/ 1006637 h 6521594"/>
                <a:gd name="connsiteX9" fmla="*/ 1814073 w 6321679"/>
                <a:gd name="connsiteY9" fmla="*/ 1650163 h 6521594"/>
                <a:gd name="connsiteX10" fmla="*/ 1057412 w 6321679"/>
                <a:gd name="connsiteY10" fmla="*/ 2571657 h 6521594"/>
                <a:gd name="connsiteX11" fmla="*/ 786277 w 6321679"/>
                <a:gd name="connsiteY11" fmla="*/ 3630204 h 6521594"/>
                <a:gd name="connsiteX12" fmla="*/ 1233931 w 6321679"/>
                <a:gd name="connsiteY12" fmla="*/ 4592016 h 6521594"/>
                <a:gd name="connsiteX13" fmla="*/ 1474795 w 6321679"/>
                <a:gd name="connsiteY13" fmla="*/ 4924985 h 6521594"/>
                <a:gd name="connsiteX14" fmla="*/ 2393691 w 6321679"/>
                <a:gd name="connsiteY14" fmla="*/ 5846995 h 6521594"/>
                <a:gd name="connsiteX15" fmla="*/ 3601805 w 6321679"/>
                <a:gd name="connsiteY15" fmla="*/ 6155876 h 6521594"/>
                <a:gd name="connsiteX16" fmla="*/ 4378909 w 6321679"/>
                <a:gd name="connsiteY16" fmla="*/ 5959186 h 6521594"/>
                <a:gd name="connsiteX17" fmla="*/ 5218129 w 6321679"/>
                <a:gd name="connsiteY17" fmla="*/ 5391271 h 6521594"/>
                <a:gd name="connsiteX18" fmla="*/ 5425313 w 6321679"/>
                <a:gd name="connsiteY18" fmla="*/ 5233481 h 6521594"/>
                <a:gd name="connsiteX19" fmla="*/ 6254366 w 6321679"/>
                <a:gd name="connsiteY19" fmla="*/ 4534301 h 6521594"/>
                <a:gd name="connsiteX20" fmla="*/ 6321679 w 6321679"/>
                <a:gd name="connsiteY20" fmla="*/ 4456641 h 6521594"/>
                <a:gd name="connsiteX21" fmla="*/ 6321679 w 6321679"/>
                <a:gd name="connsiteY21" fmla="*/ 5523097 h 6521594"/>
                <a:gd name="connsiteX22" fmla="*/ 6024428 w 6321679"/>
                <a:gd name="connsiteY22" fmla="*/ 5754969 h 6521594"/>
                <a:gd name="connsiteX23" fmla="*/ 5702345 w 6321679"/>
                <a:gd name="connsiteY23" fmla="*/ 6000018 h 6521594"/>
                <a:gd name="connsiteX24" fmla="*/ 4988380 w 6321679"/>
                <a:gd name="connsiteY24" fmla="*/ 6506549 h 6521594"/>
                <a:gd name="connsiteX25" fmla="*/ 4961490 w 6321679"/>
                <a:gd name="connsiteY25" fmla="*/ 6521594 h 6521594"/>
                <a:gd name="connsiteX26" fmla="*/ 2011326 w 6321679"/>
                <a:gd name="connsiteY26" fmla="*/ 6521594 h 6521594"/>
                <a:gd name="connsiteX27" fmla="*/ 1982893 w 6321679"/>
                <a:gd name="connsiteY27" fmla="*/ 6505768 h 6521594"/>
                <a:gd name="connsiteX28" fmla="*/ 824149 w 6321679"/>
                <a:gd name="connsiteY28" fmla="*/ 5358682 h 6521594"/>
                <a:gd name="connsiteX29" fmla="*/ 0 w 6321679"/>
                <a:gd name="connsiteY29" fmla="*/ 3630075 h 6521594"/>
                <a:gd name="connsiteX30" fmla="*/ 4150102 w 6321679"/>
                <a:gd name="connsiteY30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2150195"/>
                  </a:lnTo>
                  <a:lnTo>
                    <a:pt x="6241288" y="1985338"/>
                  </a:lnTo>
                  <a:cubicBezTo>
                    <a:pt x="6156788" y="1831195"/>
                    <a:pt x="6059249" y="1688709"/>
                    <a:pt x="5949367" y="1559997"/>
                  </a:cubicBezTo>
                  <a:cubicBezTo>
                    <a:pt x="5737073" y="1311397"/>
                    <a:pt x="5482843" y="1118314"/>
                    <a:pt x="5193362" y="986156"/>
                  </a:cubicBezTo>
                  <a:cubicBezTo>
                    <a:pt x="4883437" y="844596"/>
                    <a:pt x="4532365" y="772850"/>
                    <a:pt x="4150102" y="772850"/>
                  </a:cubicBezTo>
                  <a:cubicBezTo>
                    <a:pt x="3746218" y="772850"/>
                    <a:pt x="3319008" y="853613"/>
                    <a:pt x="2914861" y="1006637"/>
                  </a:cubicBezTo>
                  <a:cubicBezTo>
                    <a:pt x="2515039" y="1157857"/>
                    <a:pt x="2134350" y="1380438"/>
                    <a:pt x="1814073" y="1650163"/>
                  </a:cubicBezTo>
                  <a:cubicBezTo>
                    <a:pt x="1494190" y="1919502"/>
                    <a:pt x="1232622" y="2238173"/>
                    <a:pt x="1057412" y="2571657"/>
                  </a:cubicBezTo>
                  <a:cubicBezTo>
                    <a:pt x="877486" y="2914158"/>
                    <a:pt x="786277" y="3270313"/>
                    <a:pt x="786277" y="3630204"/>
                  </a:cubicBezTo>
                  <a:cubicBezTo>
                    <a:pt x="786277" y="3974121"/>
                    <a:pt x="923483" y="4173646"/>
                    <a:pt x="1233931" y="4592016"/>
                  </a:cubicBezTo>
                  <a:cubicBezTo>
                    <a:pt x="1311641" y="4696736"/>
                    <a:pt x="1391972" y="4805064"/>
                    <a:pt x="1474795" y="4924985"/>
                  </a:cubicBezTo>
                  <a:cubicBezTo>
                    <a:pt x="1767682" y="5349278"/>
                    <a:pt x="2068172" y="5650948"/>
                    <a:pt x="2393691" y="5846995"/>
                  </a:cubicBezTo>
                  <a:cubicBezTo>
                    <a:pt x="2738735" y="6054891"/>
                    <a:pt x="3133971" y="6155876"/>
                    <a:pt x="3601805" y="6155876"/>
                  </a:cubicBezTo>
                  <a:cubicBezTo>
                    <a:pt x="3867305" y="6155876"/>
                    <a:pt x="4114196" y="6093405"/>
                    <a:pt x="4378909" y="5959186"/>
                  </a:cubicBezTo>
                  <a:cubicBezTo>
                    <a:pt x="4650699" y="5821362"/>
                    <a:pt x="4919737" y="5620421"/>
                    <a:pt x="5218129" y="5391271"/>
                  </a:cubicBezTo>
                  <a:cubicBezTo>
                    <a:pt x="5288107" y="5337558"/>
                    <a:pt x="5357824" y="5284617"/>
                    <a:pt x="5425313" y="5233481"/>
                  </a:cubicBezTo>
                  <a:cubicBezTo>
                    <a:pt x="5739037" y="4995556"/>
                    <a:pt x="6037512" y="4769168"/>
                    <a:pt x="6254366" y="4534301"/>
                  </a:cubicBezTo>
                  <a:lnTo>
                    <a:pt x="6321679" y="4456641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050" name="Picture 2" descr="Pedagogisch Medewerker (VSO) / BSO Radboud m/v - Blosse">
            <a:extLst>
              <a:ext uri="{FF2B5EF4-FFF2-40B4-BE49-F238E27FC236}">
                <a16:creationId xmlns:a16="http://schemas.microsoft.com/office/drawing/2014/main" id="{CEA25C0B-B270-4E92-A1B5-7F8EDF200B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08392" y="2512538"/>
            <a:ext cx="4142232" cy="2756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5202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A17CA653-5C26-4EA3-AEF0-6C709A42406D}"/>
              </a:ext>
            </a:extLst>
          </p:cNvPr>
          <p:cNvSpPr/>
          <p:nvPr/>
        </p:nvSpPr>
        <p:spPr>
          <a:xfrm>
            <a:off x="944508" y="213428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dirty="0">
                <a:hlinkClick r:id="rId2"/>
              </a:rPr>
              <a:t>https://www.kinderopvangstadskanaal.nl/buitenschoolseopvang/#debokjes</a:t>
            </a:r>
            <a:endParaRPr lang="nl-NL" dirty="0"/>
          </a:p>
          <a:p>
            <a:endParaRPr lang="nl-NL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A90600A6-CF9B-4DF5-9489-205EEF8D3DD8}"/>
              </a:ext>
            </a:extLst>
          </p:cNvPr>
          <p:cNvSpPr/>
          <p:nvPr/>
        </p:nvSpPr>
        <p:spPr>
          <a:xfrm>
            <a:off x="944508" y="424160"/>
            <a:ext cx="742645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914400" indent="-914400" algn="ctr">
              <a:buAutoNum type="arabicPeriod"/>
            </a:pPr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Opfrisser:</a:t>
            </a:r>
          </a:p>
          <a:p>
            <a:pPr algn="ctr"/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Stel je wilt hier werken…..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88683BCB-DCF5-4876-9D28-2DC72EF343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0075" y="704940"/>
            <a:ext cx="2857500" cy="1905000"/>
          </a:xfrm>
          <a:prstGeom prst="rect">
            <a:avLst/>
          </a:prstGeom>
        </p:spPr>
      </p:pic>
      <p:graphicFrame>
        <p:nvGraphicFramePr>
          <p:cNvPr id="7" name="Tekstvak 3">
            <a:extLst>
              <a:ext uri="{FF2B5EF4-FFF2-40B4-BE49-F238E27FC236}">
                <a16:creationId xmlns:a16="http://schemas.microsoft.com/office/drawing/2014/main" id="{49A6EEE9-3536-41ED-89E3-05D800EB76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87470222"/>
              </p:ext>
            </p:extLst>
          </p:nvPr>
        </p:nvGraphicFramePr>
        <p:xfrm>
          <a:off x="1114425" y="3067050"/>
          <a:ext cx="10391775" cy="20928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725307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0F9CD27C-2270-4A0A-84B7-1E0C3B425A13}"/>
              </a:ext>
            </a:extLst>
          </p:cNvPr>
          <p:cNvSpPr/>
          <p:nvPr/>
        </p:nvSpPr>
        <p:spPr>
          <a:xfrm>
            <a:off x="1737539" y="2967335"/>
            <a:ext cx="8716938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2. Maak je folder af:</a:t>
            </a:r>
          </a:p>
          <a:p>
            <a:pPr algn="ctr"/>
            <a:endParaRPr lang="nl-NL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Hoeveel tijd heb je nog nodig?</a:t>
            </a:r>
          </a:p>
        </p:txBody>
      </p:sp>
    </p:spTree>
    <p:extLst>
      <p:ext uri="{BB962C8B-B14F-4D97-AF65-F5344CB8AC3E}">
        <p14:creationId xmlns:p14="http://schemas.microsoft.com/office/powerpoint/2010/main" val="1286917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7B831B6F-405A-4B47-B9BB-5CA88F2858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Traject Welzijn PW | Methodiek by ThiemeMeulenhoff - issuu">
            <a:extLst>
              <a:ext uri="{FF2B5EF4-FFF2-40B4-BE49-F238E27FC236}">
                <a16:creationId xmlns:a16="http://schemas.microsoft.com/office/drawing/2014/main" id="{DA5D4042-2C47-4D0C-97D2-6BEA1BBF3B8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0" r="2" b="2"/>
          <a:stretch/>
        </p:blipFill>
        <p:spPr bwMode="auto">
          <a:xfrm>
            <a:off x="1466423" y="640080"/>
            <a:ext cx="3787993" cy="5577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sketch line">
            <a:extLst>
              <a:ext uri="{FF2B5EF4-FFF2-40B4-BE49-F238E27FC236}">
                <a16:creationId xmlns:a16="http://schemas.microsoft.com/office/drawing/2014/main" id="{953EE71A-6488-4203-A7C4-77102FD0DC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912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AA343C90-A37A-44CB-AEDB-7C33C775D9FF}"/>
              </a:ext>
            </a:extLst>
          </p:cNvPr>
          <p:cNvSpPr txBox="1"/>
          <p:nvPr/>
        </p:nvSpPr>
        <p:spPr>
          <a:xfrm>
            <a:off x="6739128" y="2664886"/>
            <a:ext cx="4818888" cy="35507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/>
              <a:t>Presenteer</a:t>
            </a:r>
            <a:r>
              <a:rPr lang="en-US" sz="2200" dirty="0"/>
              <a:t> </a:t>
            </a:r>
            <a:r>
              <a:rPr lang="en-US" sz="2200"/>
              <a:t>jezelf</a:t>
            </a:r>
            <a:r>
              <a:rPr lang="en-US" sz="2200" dirty="0"/>
              <a:t> </a:t>
            </a:r>
            <a:r>
              <a:rPr lang="en-US" sz="2200"/>
              <a:t>als</a:t>
            </a:r>
            <a:r>
              <a:rPr lang="en-US" sz="2200" dirty="0"/>
              <a:t> </a:t>
            </a:r>
            <a:r>
              <a:rPr lang="en-US" sz="2200"/>
              <a:t>ideale</a:t>
            </a:r>
            <a:r>
              <a:rPr lang="en-US" sz="2200" dirty="0"/>
              <a:t> </a:t>
            </a:r>
            <a:r>
              <a:rPr lang="en-US" sz="2200"/>
              <a:t>PW’er</a:t>
            </a:r>
            <a:r>
              <a:rPr lang="en-US" sz="2200" dirty="0"/>
              <a:t>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/>
              <a:t>Gebruik</a:t>
            </a:r>
            <a:r>
              <a:rPr lang="en-US" sz="2200" dirty="0"/>
              <a:t> je </a:t>
            </a:r>
            <a:r>
              <a:rPr lang="en-US" sz="2200"/>
              <a:t>boek</a:t>
            </a:r>
            <a:r>
              <a:rPr lang="en-US" sz="2200" dirty="0"/>
              <a:t>: </a:t>
            </a:r>
            <a:r>
              <a:rPr lang="en-US" sz="2200"/>
              <a:t>blz</a:t>
            </a:r>
            <a:r>
              <a:rPr lang="en-US" sz="2200" dirty="0"/>
              <a:t> 24 tm 26: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Wat </a:t>
            </a:r>
            <a:r>
              <a:rPr lang="en-US" sz="2200"/>
              <a:t>moet</a:t>
            </a:r>
            <a:r>
              <a:rPr lang="en-US" sz="2200" dirty="0"/>
              <a:t> je </a:t>
            </a:r>
            <a:r>
              <a:rPr lang="en-US" sz="2200"/>
              <a:t>kunnen</a:t>
            </a:r>
            <a:endParaRPr lang="en-US" sz="2200" dirty="0"/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/>
              <a:t>Beschrijf</a:t>
            </a:r>
            <a:r>
              <a:rPr lang="en-US" sz="2200" dirty="0"/>
              <a:t> in je eigen </a:t>
            </a:r>
            <a:r>
              <a:rPr lang="en-US" sz="2200" dirty="0" err="1"/>
              <a:t>woorden</a:t>
            </a:r>
            <a:r>
              <a:rPr lang="en-US" sz="2200" dirty="0"/>
              <a:t> de 5 </a:t>
            </a:r>
            <a:r>
              <a:rPr lang="en-US" sz="2200"/>
              <a:t>elementen</a:t>
            </a:r>
            <a:r>
              <a:rPr lang="en-US" sz="2200" dirty="0"/>
              <a:t> van </a:t>
            </a:r>
            <a:r>
              <a:rPr lang="en-US" sz="2200"/>
              <a:t>een</a:t>
            </a:r>
            <a:r>
              <a:rPr lang="en-US" sz="2200" dirty="0"/>
              <a:t> </a:t>
            </a:r>
            <a:r>
              <a:rPr lang="en-US" sz="2200"/>
              <a:t>goede</a:t>
            </a:r>
            <a:r>
              <a:rPr lang="en-US" sz="2200" dirty="0"/>
              <a:t> </a:t>
            </a:r>
            <a:r>
              <a:rPr lang="en-US" sz="2200"/>
              <a:t>beroepshouding</a:t>
            </a:r>
            <a:endParaRPr lang="en-US" sz="2200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9D1978A3-B3E2-4604-B849-7285BC8E7F7E}"/>
              </a:ext>
            </a:extLst>
          </p:cNvPr>
          <p:cNvSpPr/>
          <p:nvPr/>
        </p:nvSpPr>
        <p:spPr>
          <a:xfrm>
            <a:off x="5610780" y="807213"/>
            <a:ext cx="52566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Kiezen voor PW</a:t>
            </a:r>
          </a:p>
        </p:txBody>
      </p:sp>
    </p:spTree>
    <p:extLst>
      <p:ext uri="{BB962C8B-B14F-4D97-AF65-F5344CB8AC3E}">
        <p14:creationId xmlns:p14="http://schemas.microsoft.com/office/powerpoint/2010/main" val="2941271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lan Toys houten poppenhuis pop oma">
            <a:extLst>
              <a:ext uri="{FF2B5EF4-FFF2-40B4-BE49-F238E27FC236}">
                <a16:creationId xmlns:a16="http://schemas.microsoft.com/office/drawing/2014/main" id="{183B5E2C-38A1-4603-AE32-5AC91CA2E0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3038" y="2076450"/>
            <a:ext cx="1685925" cy="270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F897C2EF-BF72-4D57-AA5F-8A647D469E78}"/>
              </a:ext>
            </a:extLst>
          </p:cNvPr>
          <p:cNvSpPr/>
          <p:nvPr/>
        </p:nvSpPr>
        <p:spPr>
          <a:xfrm>
            <a:off x="3713424" y="0"/>
            <a:ext cx="476515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Ik ben Laura, ik werk op de BSO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EE08F385-C394-4F8D-8DC8-0D2ADF754CA3}"/>
              </a:ext>
            </a:extLst>
          </p:cNvPr>
          <p:cNvSpPr txBox="1"/>
          <p:nvPr/>
        </p:nvSpPr>
        <p:spPr>
          <a:xfrm>
            <a:off x="6815138" y="895350"/>
            <a:ext cx="40624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Representatief</a:t>
            </a:r>
            <a:r>
              <a:rPr lang="nl-NL" dirty="0"/>
              <a:t>: mijn kleren moeten</a:t>
            </a:r>
          </a:p>
          <a:p>
            <a:r>
              <a:rPr lang="nl-NL" dirty="0"/>
              <a:t>Comfortabel zijn, schoon en ik loop niet op hoge hakken. Ik gedraag me positief over alle kinderen en mijn collega’s richting ouders.</a:t>
            </a:r>
          </a:p>
        </p:txBody>
      </p:sp>
    </p:spTree>
    <p:extLst>
      <p:ext uri="{BB962C8B-B14F-4D97-AF65-F5344CB8AC3E}">
        <p14:creationId xmlns:p14="http://schemas.microsoft.com/office/powerpoint/2010/main" val="8753191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172</Words>
  <Application>Microsoft Office PowerPoint</Application>
  <PresentationFormat>Breedbeeld</PresentationFormat>
  <Paragraphs>28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Mijn beroep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Mijn beroep</dc:title>
  <dc:creator>Laura Beeftink</dc:creator>
  <cp:lastModifiedBy>Laura Beeftink</cp:lastModifiedBy>
  <cp:revision>4</cp:revision>
  <dcterms:created xsi:type="dcterms:W3CDTF">2021-10-14T08:17:27Z</dcterms:created>
  <dcterms:modified xsi:type="dcterms:W3CDTF">2021-10-14T08:51:54Z</dcterms:modified>
</cp:coreProperties>
</file>